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302" r:id="rId3"/>
    <p:sldId id="284" r:id="rId4"/>
    <p:sldId id="303" r:id="rId5"/>
    <p:sldId id="304" r:id="rId6"/>
    <p:sldId id="305" r:id="rId7"/>
    <p:sldId id="306" r:id="rId8"/>
    <p:sldId id="319" r:id="rId9"/>
    <p:sldId id="310" r:id="rId10"/>
    <p:sldId id="320" r:id="rId11"/>
    <p:sldId id="314" r:id="rId12"/>
    <p:sldId id="307" r:id="rId13"/>
    <p:sldId id="315" r:id="rId14"/>
    <p:sldId id="316" r:id="rId15"/>
    <p:sldId id="308" r:id="rId16"/>
    <p:sldId id="309" r:id="rId17"/>
    <p:sldId id="317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F1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9644" autoAdjust="0"/>
  </p:normalViewPr>
  <p:slideViewPr>
    <p:cSldViewPr>
      <p:cViewPr>
        <p:scale>
          <a:sx n="81" d="100"/>
          <a:sy n="81" d="100"/>
        </p:scale>
        <p:origin x="-103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Standards: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HTML;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CSS;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.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Framework:</a:t>
            </a:r>
          </a:p>
          <a:p>
            <a:pPr lvl="2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err="1" smtClean="0">
                <a:latin typeface="Arial" pitchFamily="34" charset="0"/>
                <a:cs typeface="Arial" pitchFamily="34" charset="0"/>
              </a:rPr>
              <a:t>Bootstrap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.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340768"/>
            <a:ext cx="7962900" cy="5040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Pesquisa: Aplicada;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Será desenvolvida uma aplicação que fará o processamento, a análise e a demonstração de resultados das informações coletadas, sendo aplicado o conceito de </a:t>
            </a:r>
            <a:r>
              <a:rPr lang="pt-BR" sz="18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Público alvo: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Qualquer pessoa brasileira com o direito de voto e com acesso à internet que esteja disposta a acompanhar a opinião pública em relação ao seu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representante.</a:t>
            </a: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spcBef>
                <a:spcPts val="0"/>
              </a:spcBef>
              <a:buFontTx/>
              <a:buChar char="•"/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Político brasileiro com acesso à internet, caso haja o interesse do mesmo em acompanhar a sua avaliação perante a população.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484784"/>
            <a:ext cx="7962900" cy="4679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Livros e materiais relacionados com o tema;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Trabalhos e artigos acadêmicos;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Páginas na internet;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Pesquisas bibliográficas;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pessoas com conhecimentos na área;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o orientador do projeto.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suas ferramentas;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Levantar os requisitos necessários para o desenvolvimento da aplicação;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Desenvolver uma aplicação Web contendo informações em tempo real conectadas diretamente ao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Fazer a coleta e análise dos dados;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289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75225"/>
              </p:ext>
            </p:extLst>
          </p:nvPr>
        </p:nvGraphicFramePr>
        <p:xfrm>
          <a:off x="1885950" y="1622425"/>
          <a:ext cx="6137275" cy="446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14"/>
                <a:gridCol w="649877"/>
                <a:gridCol w="649877"/>
                <a:gridCol w="649877"/>
                <a:gridCol w="649877"/>
                <a:gridCol w="649877"/>
                <a:gridCol w="645138"/>
                <a:gridCol w="645138"/>
              </a:tblGrid>
              <a:tr h="5608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5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</a:tbl>
          </a:graphicData>
        </a:graphic>
      </p:graphicFrame>
      <p:sp>
        <p:nvSpPr>
          <p:cNvPr id="15475" name="Rectangle 5"/>
          <p:cNvSpPr>
            <a:spLocks noChangeArrowheads="1"/>
          </p:cNvSpPr>
          <p:nvPr/>
        </p:nvSpPr>
        <p:spPr bwMode="auto">
          <a:xfrm>
            <a:off x="1885950" y="171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7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16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Web que demonstre informações em tempo real de opiniões políticas dos usuários de 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2205038"/>
            <a:ext cx="8194675" cy="3671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dados relacionados à política das redes sociais através de palavras-chave;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Apresentá-los em tempo real em uma aplicação Web.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88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competitivo de mercado;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Integração de tecnologias;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Possibilidade de servir de material </a:t>
            </a:r>
            <a:r>
              <a:rPr lang="pt-BR" dirty="0">
                <a:latin typeface="Arial" pitchFamily="34" charset="0"/>
                <a:cs typeface="Arial" pitchFamily="34" charset="0"/>
              </a:rPr>
              <a:t>de consulta 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268413"/>
            <a:ext cx="8353425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de Conhecimento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Big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Data.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específica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Mineração de dados de redes sociais aplicando o conceito de Big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Data.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Trabalhos relacionados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Data, análises e caminhos para descobertas valiosas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(LEVELLE et al, 2010).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Data: A revolução da gestão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(MCAFFE;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BRYNJOLFSSON,  2012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Mineração de dados populacionais, Análise de mídias sociais e Desenvolvimento de Aplicações Web específicas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(NAGARAJAN et al, 2011).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700" y="1628775"/>
            <a:ext cx="7962900" cy="4392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Conceito: 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Big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Data.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Fenômeno cultural, tecnológico e acadêmico formado da integração entre: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Tecnologia;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Análise;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Mitologia.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0100" y="1268760"/>
            <a:ext cx="7962900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Tecnologia de processamento de dados: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pic>
        <p:nvPicPr>
          <p:cNvPr id="1027" name="Picture 3" descr="C:\Users\Nícolas Vieira\Desktop\st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30" y="2284477"/>
            <a:ext cx="5871840" cy="3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67744" y="6048182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2 - Diagrama do sistema de tempo real do </a:t>
            </a:r>
            <a:r>
              <a:rPr lang="pt-BR" sz="1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MAPR (2013)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Tecnologias de armazenamento: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 smtClean="0">
                <a:latin typeface="Arial" pitchFamily="34" charset="0"/>
                <a:cs typeface="Arial" pitchFamily="34" charset="0"/>
              </a:rPr>
              <a:t>NoSQL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73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621</Words>
  <Application>Microsoft Office PowerPoint</Application>
  <PresentationFormat>Apresentação na tela (4:3)</PresentationFormat>
  <Paragraphs>231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Quadro Teórico</vt:lpstr>
      <vt:lpstr>Quadro Teórico</vt:lpstr>
      <vt:lpstr>Metodologia</vt:lpstr>
      <vt:lpstr>Metodologia</vt:lpstr>
      <vt:lpstr>Metodologia</vt:lpstr>
      <vt:lpstr>Cronograma</vt:lpstr>
      <vt:lpstr>Referências</vt:lpstr>
      <vt:lpstr>Referências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128</cp:revision>
  <dcterms:created xsi:type="dcterms:W3CDTF">2002-05-11T17:07:14Z</dcterms:created>
  <dcterms:modified xsi:type="dcterms:W3CDTF">2015-05-16T18:51:53Z</dcterms:modified>
</cp:coreProperties>
</file>