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4" r:id="rId1"/>
  </p:sldMasterIdLst>
  <p:notesMasterIdLst>
    <p:notesMasterId r:id="rId35"/>
  </p:notesMasterIdLst>
  <p:handoutMasterIdLst>
    <p:handoutMasterId r:id="rId36"/>
  </p:handoutMasterIdLst>
  <p:sldIdLst>
    <p:sldId id="667" r:id="rId2"/>
    <p:sldId id="668" r:id="rId3"/>
    <p:sldId id="685" r:id="rId4"/>
    <p:sldId id="686" r:id="rId5"/>
    <p:sldId id="638" r:id="rId6"/>
    <p:sldId id="687" r:id="rId7"/>
    <p:sldId id="615" r:id="rId8"/>
    <p:sldId id="634" r:id="rId9"/>
    <p:sldId id="669" r:id="rId10"/>
    <p:sldId id="643" r:id="rId11"/>
    <p:sldId id="671" r:id="rId12"/>
    <p:sldId id="703" r:id="rId13"/>
    <p:sldId id="670" r:id="rId14"/>
    <p:sldId id="672" r:id="rId15"/>
    <p:sldId id="677" r:id="rId16"/>
    <p:sldId id="688" r:id="rId17"/>
    <p:sldId id="689" r:id="rId18"/>
    <p:sldId id="690" r:id="rId19"/>
    <p:sldId id="704" r:id="rId20"/>
    <p:sldId id="632" r:id="rId21"/>
    <p:sldId id="692" r:id="rId22"/>
    <p:sldId id="691" r:id="rId23"/>
    <p:sldId id="693" r:id="rId24"/>
    <p:sldId id="694" r:id="rId25"/>
    <p:sldId id="695" r:id="rId26"/>
    <p:sldId id="697" r:id="rId27"/>
    <p:sldId id="701" r:id="rId28"/>
    <p:sldId id="696" r:id="rId29"/>
    <p:sldId id="699" r:id="rId30"/>
    <p:sldId id="706" r:id="rId31"/>
    <p:sldId id="705" r:id="rId32"/>
    <p:sldId id="698" r:id="rId33"/>
    <p:sldId id="702" r:id="rId34"/>
  </p:sldIdLst>
  <p:sldSz cx="9144000" cy="6858000" type="screen4x3"/>
  <p:notesSz cx="6769100" cy="9906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6600"/>
    <a:srgbClr val="99CCFF"/>
    <a:srgbClr val="CCFFCC"/>
    <a:srgbClr val="00CC66"/>
    <a:srgbClr val="CC66FF"/>
    <a:srgbClr val="33CCCC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581" autoAdjust="0"/>
  </p:normalViewPr>
  <p:slideViewPr>
    <p:cSldViewPr>
      <p:cViewPr varScale="1">
        <p:scale>
          <a:sx n="79" d="100"/>
          <a:sy n="79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activeX/activeX1.xml><?xml version="1.0" encoding="utf-8"?>
<ax:ocx xmlns:ax="http://schemas.microsoft.com/office/2006/activeX" xmlns:r="http://schemas.openxmlformats.org/officeDocument/2006/relationships" ax:classid="{CE9E88DD-FC6F-11D4-87EC-00B0D025628B}" ax:persistence="persistPropertyBag">
  <ax:ocxPr ax:name="_Version" ax:value="15"/>
  <ax:ocxPr ax:name="InputEncoding" ax:value="UTF-16"/>
  <ax:ocxPr ax:name="PersistCP" ax:value="1252"/>
  <ax:ocxPr ax:name="Environ_MissingValue" ax:value="2.2250738585072E-308"/>
  <ax:ocxPr ax:name="SizeX" ax:value="169.33"/>
  <ax:ocxPr ax:name="SizeY" ax:value="127"/>
  <ax:ocxPr ax:name="MissingLabel" ax:value="_MISSING_"/>
  <ax:ocxPr ax:name="ASb64nByte" ax:value="4096"/>
  <ax:ocxPr ax:name="ASb640" ax:value="//7/BkMAdQBzAHQAbwBtAP/+/wZDAHUAcwB0AG8AbQAMAAwADAAMAAcA1dRUP4+ODj+dnJw+kI8PP7KxMT+enR0/x8ZGP8rJST///v4+wL8/P9LRUT/V1FQ/7OtrP+/ubj+enR0/y8pKP6uqKj+BgAA/yslJP//+/j6cmxs/2tlZP8PCwj7Pzs4+kI8PP5STEz+ysTE/7+5uP8rJST+enR0/19ZWP7W0ND/KyUk///7+PrOysj7R0FA+ubg4P/n4+D6JiIg+3dzcPo2MDD/39vY+rKsrP7u6Oj/NzMw+lZQUP6WkJD+npiY/zcxMP8nISD+SkRE/mpkZP4GAAD/BwMA+oqEhP728vD7v7u4+sbAwP4uKij6VlJQ+3dzcPuPi4j6NjAw/v74+P56dHT/t7Ow+qqkpP4uKCj+enR0/5uVlP+XkZD/n5uY+BgAHAAkAAwAEABgADQAAANXUVD+Pjg4/nZycPtXUVD+Pjg4/nZycPv/+/wAAAAIAAgACAAAAAAAAAAAAAAAAAAAAAAAAAAAAAACamRk/mpkZP5qZGT+amRk/mpkZP5qZGT///v8AAAACAAIAAgAAAAAAAAAAAAAAAAAAAAAAAAAAACUAAACAPwAAgD8AAIA/AACAPwAAgD8AAIA///7/AAAAAgACAAIAAAAAAAAAAAAAAAAAAAAAAAAAAAAlAP38fD/7+no/5uVlP/38fD/7+no/5uVlP//+/wAAAAIAAgACAAAAAAAAAAAAAAAAAAAAAAAAAAAAJQAAAIA/AACAPwAAgD8AAIA/AACAPwAAgD///v8AAAACAAIAAgAAAAAAAAAAAAAAAAAAAAAAAAAAACUA/fx8P/v6ej/m5WU//fx8P/v6ej/m5WU///7/AAAAAgACAAIAAAAAAAAAAAAAAAAAAAAAAAAAAAAAANXUVD+Pjg4/nZycPgAAAAAAAAAA8D8DAAAAAAAAAAAAAAAAAAIAAgAAAAAAAADwPwMA3NtbP9TTUz+0szM/AgACAAAAAAAAAPA/AwCBgAA/gYAAP4GAAD8CAAIAAAAAAAAA8D8DAAAAAAAAAAAAAAAAAAIAAgAAAAAAAADwPwMAAAAAAAAAAAAAAAAAAgACAAAAAAAAAPA/BACamRk/mpkZP5qZGT8AAAAAAAAAAAAAJEAANAjt7Gw/7exsP+3sbD8AAAAAAAAAAAAAAAANAP/+/wVBAHIAaQBhAGwAAgAAAAAAAAAsQAEAAQAHACQI7exsP+3sbD/t7Gw/AAAAAAAAAAAAACRAAAEABwAUAO3sbD/t7Gw/7exsPwAAAAAAAAAAAAAAAA0A//7/BUEAcgBpAGEAbAACAAAAAAAAAChAAQAUAO3sbD/t7Gw/7exsPwAAAAAAAAAAAAAAAA0A//7/BUEAcgBpAGEAbAACAAAAAAAAACRAAAAUAO3sbD/t7Gw/7exsPwAAAAAAAAAAAAAAAA0A//7/BUEAcgBpAGEAbAACAAAAAAAAACBAAAAAAAAAAAAAYMqaAkDV1FQ/j44OP52cnD4gANXUVD+Pjg4/nZycPtXUVD+Pjg4/nZycPv/+/wAAAAIAAgACAAAAAAAAAAAAAAAAAAAAAAAAAAAAAgC5uDg/+fj4PomIiD4CAAAAAAAAAAAA8D8CAAAAAAAAYMqaAkAGAAAAAAAAAAAAAAAAAChAAZCPDz+ysTE/np0dPyAAkI8PP7KxMT+enR0/kI8PP7KxMT+enR0///7/AAAAAgACAAIAAAAAAAAAAAAAAAAAAAAAAAAAAAACAN3c3D6NjAw/9/b2PgUAAAAAAAAAAADwPwIAAAAAAABgypoCQAcAAAAAAAAAAAAAAAAAKEABx8ZGP8rJST///v4+IADHxkY/yslJP//+/j7HxkY/yslJP//+/j7//v8AAAACAAIAAgAAAAAAAAAAAAAAAAAAAAAAAAAAAAIArKsrP7u6Oj/NzMw+CQAAAAAAAAAAAPA/AgAAAAAAAGDKmgJACQAAAAAAAAAAAAAAAAAoQAHAvz8/0tFRP9XUVD8gAMC/Pz/S0VE/1dRUP8C/Pz/S0VE/1dRUP//+/wAAAAIAAgACAAAAAAAAAAAAAAAAAAAAAAAAAAAAAgCVlBQ/paQkP6emJj8GAAAAAAAAAAAA8D8CAAAAAAAAYMqaAkADAAAAAAAAAAAAAAAAAChAAezraz/v7m4/np0dPyAA7OtrP+/ubj+enR0/7OtrP+/ubj+enR0///7/AAAAAgACAAIAAAAAAAAAAAAAAAAAAAAAAAAAAAACAM3MTD/JyEg/kpERPw8AAAAAAAAAAADwPwIAAAAAAABgypoCQAQAAAAAAAAAAAAAAAAAKEABy8pKP6uqKj+BgAA/IADLyko/q6oqP4GAAD/Lyko/q6oqP4GAAD///v8AAAACAAIAAgAAAAAAAAAAAAAAAAAAAAAAAAAAAAIAmpkZP4GAAD/BwMA+GwAAAAAAAAAAAPA/AgAAAAAAAGDKmgJAGAAAAAAAAAAAAAAAAAAoQAHKyUk///7+PpybGz8gAMrJST///v4+nJsbP8rJST///v4+nJsbP//+/wAAAAIAAgACAAAAAAAAAAAAAAAAAAAAAAAAAAAAAgCioSE/vby8Pu/u7j4QAAAAAAAAAAAA8D8CAAAAAAAAYMqaAkANAAAAAAAAAAAAAAAAAChAAdrZWT/DwsI+z87OPiAA2tlZP8PCwj7Pzs4+2tlZP8PCwj7Pzs4+//7/AAAAAgACAAIAAAAAAAAAAAAAAAAAAAAAAAAAAAACALGwMD+Lioo+lZSUPhUAAAAAAAAAAADwPwAAAAAAAABgypoCQAAAAAAAAAAAAAAAAChAAZCPDz+UkxM/srExPyAAkI8PP5STEz+ysTE/kI8PP5STEz+ysTE///7/AAAAAgACAAIAAAAAAAAAAAAAAAAAAAAAAAAAAAACAN3c3D7j4uI+jYwMPyoAAAAAAAAAAADwPwAAAAAAAABgypoCQAAAAAAAAAAAAAAAAChAAe/ubj/KyUk/np0dPyAA7+5uP8rJST+enR0/7+5uP8rJST+enR0///7/AAAAAgACAAIAAAAAAAAAAAAAAAAAAAAAAAAAAAACAL++Pj+enR0/7ezsPisAAAAAAAAAAADwPwAAAAAAAABgypoCQAAAAAAAAAAAAAAAAChAAdfWVj+1tDQ/yslJPyAA19ZWP7W0ND/KyUk/19ZWP7W0ND/KyUk///7/AAAAAgACAAIAAAAAAAAAAAAAAAAAAAAAAAAAAAACAKqpKT+Ligo/np0dPwMAAAAAAAAAAADwPwAAAAAAAABgypoCQAAAAAAAAAAAAAAAAChAAf/+/j6zsrI+0dBQPiAA//7+PrOysj7R0FA+//7+PrOysj7R0FA+//7/AAAAAgACAAIAAAAAAAAAAAAAAAAAAAAAAAAAAAAAAOblZT/l5GQ/5+bmPgAAAAAAAAAA8D8AAAAAAAAAYMqaAkAAAAAAAAAAAAAAAAAoQAEAAIA/AACAPwAAgD8AAAAAgD8AAIA/AACAPwAAgD8AAIA/AACAP//+/wAAAAIAAgACAAAAAAAAAAAAAAAAAAAAAAAAAAAAldpxPyWCdj+4LH4/AACV2nE/JYJ2P7gsfj+V2nE/JYJ2P7gsfj///v8AAAACAAIAAgAAAAAAAAAAAAAAAAAAAAAAAAAAACq1Yz9KBG0/cFl8PwAAKrVjP0oEbT9wWXw/KrVjP0oEbT9wWXw///7/AAAAAgACAAIAAAAAAAAAAAAAAAAAAAAAAAAAAAC/j1U/b4ZjPyiGej8AAL+PVT9vhmM/KIZ6P7+PVT9vhmM/KIZ6P//+/wAAAAIAAgACAAAAAAAAAAAAAAAAAAAAAAAAAAAAVGpHP5QIWj/gsng/AABUakc/lAhaP+CyeD9Uakc/lAhaP+CyeD///v8AAAACAAIAAgAAAAAAAAAAAAAAAAAAAAAAAAAAAOlEOT+5ilA/mN92PwAA6UQ5P7mKUD+Y33Y/6UQ5P7mKUD+Y33Y///7/AAAAAgACAAIAAAAAAAAAAAAAAAAAAAAAAAAAAAB+Hys/3gxHP1AMdT8AAH4fKz/eDEc/UAx1P34fKz/eDEc/UAx1P//+/wAAAAIAAgACAAAAAAAAAAAAAAAAAAAAAAAAAAAAE/ocPwOPPT8IOXM/AAAT+hw/A489Pwg5cz8T+hw/A489Pwg5cz///v8AAAACAAIAAgAAAAAAAAAAAAAAAAAAAAAAAAAAAKjUDj8oETQ/wGVxPwAAqNQOPygRND/AZXE/qNQOPygRND/AZXE///7/AAAAAgACAAIAAAAAAAAAAAAAAAAAAAAAAAAAAAA9rwA/TZMqP3iSbz8AAD2vAD9Nkyo/eJJvPz2vAD9Nkyo/eJJvP//+/wAAAAIAAgACAAAAAAAAAAAAAAAAAAAAAAAAAAAApBPlPnIVIT8wv20/AACkE+U+chUhPzC/bT+kE+U+chUhPzC/bT///v8AAAACAAIAAgAAAAAAAAAAAAAAAAAAAAAAAAAAAM7IyD6Xlxc/6OtrPwAAzsjIPpeXFz/o62s/zsjIPpeXFz/o62s///7/AAAAAgACAAIAAAAAAAAAAAAAAAAAAAAAAAAAAAABAAAAAAAAAAAAAAAAAAAAAAAAAAAAAAAAAQAAAAAAAOA/AAAAAAAA4D8AAAAAAAAUQAAAAAAAABRAAAAAAAAAAAAAAAAAAQAAAAAAABRAAQDt7Gw/7exsP+3sbD8AAAAAAAAAAAAAAAAADAAAAIA/AACAPwAAgD/Lyko/q6oqP4GAAD8AAQwAAACAPwAAgD8AAIA/ycjIPpiXFz/s62s/AOvqaj/m5WU/v74+P7CvLz/My0s/iokJP6emJj+ioSE/wL8/P93c3D6NjAw/9/b2PublZT/l5GQ/5+bmPrGwMD+Lioo+lZSUPpqZGT///v4+8fDwPg=="/>
  <ax:ocxPr ax:name="ASb64nProp" ax:value="1"/>
  <ax:ocxPr ax:name="ChartType" ax:value="1"/>
  <ax:ocxPr ax:name="LegendsVisible" ax:value="0"/>
  <ax:ocxPr ax:name="Projection" ax:value="2"/>
  <ax:ocxPr ax:name="BackImage" ax:value=""/>
  <ax:ocxPr ax:name="DrawImage" ax:value=""/>
  <ax:ocxPr ax:name="ImagePosX" ax:value="0"/>
  <ax:ocxPr ax:name="ImagePosY" ax:value="0"/>
  <ax:ocxPr ax:name="ImageURL" ax:value=""/>
  <ax:ocxPr ax:name="GradientBackground" ax:value=""/>
  <ax:ocxPr ax:name="GradientStartColor" ax:value=""/>
  <ax:ocxPr ax:name="GradientEndColor" ax:value=""/>
  <ax:ocxPr ax:name="ColorScheme" ax:value=""/>
  <ax:ocxPr ax:name="PieGroupLabelPosition" ax:value="North"/>
  <ax:ocxPr ax:name="PieSubgroupLabelPosition" ax:value="East"/>
  <ax:ocxPr ax:name="GRAPHTYPE" ax:value=""/>
  <ax:ocxPr ax:name="ChartAreaExists" ax:value="1"/>
  <ax:ocxPr ax:name="ChartDepth" ax:value="3.53982448577881E-02"/>
  <ax:ocxPr ax:name="2DWallColorRed" ax:value="1"/>
  <ax:ocxPr ax:name="2DWallColorGreen" ax:value="1"/>
  <ax:ocxPr ax:name="2DWallColorBlue" ax:value="1"/>
  <ax:ocxPr ax:name="3DWallColorRed" ax:value="1"/>
  <ax:ocxPr ax:name="3DWallColorGreen" ax:value="1"/>
  <ax:ocxPr ax:name="3DWallColorBlue" ax:value="1"/>
  <ax:ocxPr ax:name="3DSideColorRed" ax:value="1"/>
  <ax:ocxPr ax:name="3DSideColorGreen" ax:value="1"/>
  <ax:ocxPr ax:name="3DSideColorBlue" ax:value="1"/>
  <ax:ocxPr ax:name="3DFloorColorRed" ax:value="1"/>
  <ax:ocxPr ax:name="3DFloorColorGreen" ax:value="1"/>
  <ax:ocxPr ax:name="3DFloorColorBlue" ax:value="1"/>
  <ax:ocxPr ax:name="2DWallColorSet" ax:value="0"/>
  <ax:ocxPr ax:name="3DWallColorSet" ax:value="0"/>
  <ax:ocxPr ax:name="3DSideColorSet" ax:value="0"/>
  <ax:ocxPr ax:name="3DFloorColorSet" ax:value="0"/>
  <ax:ocxPr ax:name="NumberOfCharts" ax:value="1"/>
  <ax:ocxPr ax:name="ChartBorderLine_IsSet" ax:value="8"/>
  <ax:ocxPr ax:name="ChartBorderLine_ColorR" ax:value="0"/>
  <ax:ocxPr ax:name="ChartBorderLine_ColorG" ax:value="0"/>
  <ax:ocxPr ax:name="ChartBorderLine_ColorB" ax:value="0"/>
  <ax:ocxPr ax:name="ChartBorderLine_ThicknessIsSet" ax:value="0"/>
  <ax:ocxPr ax:name="ChartBorderLine_ThicknessValue" ax:value="1"/>
  <ax:ocxPr ax:name="ChartBorderLine_ThicknessActualValue" ax:value="1"/>
  <ax:ocxPr ax:name="ChartBorderLine_Visible" ax:value="0"/>
  <ax:ocxPr ax:name="G3DRotate" ax:value="70"/>
  <ax:ocxPr ax:name="G3DTilt" ax:value="20"/>
  <ax:ocxPr ax:name="G3DSet" ax:value="-1"/>
  <ax:ocxPr ax:name="Chart0_ChartType" ax:value="1"/>
  <ax:ocxPr ax:name="Chart0_iApp" ax:value="0"/>
  <ax:ocxPr ax:name="Chart0_iCrd" ax:value="0"/>
  <ax:ocxPr ax:name="Chart0_XIsSet" ax:value="0"/>
  <ax:ocxPr ax:name="Chart0_XValue" ax:value="115.843879699707"/>
  <ax:ocxPr ax:name="Chart0_XActualValue" ax:value="115.843879699707"/>
  <ax:ocxPr ax:name="Chart0_YIsSet" ax:value="0"/>
  <ax:ocxPr ax:name="Chart0_YValue" ax:value="73.7994766235352"/>
  <ax:ocxPr ax:name="Chart0_YActualValue" ax:value="73.7994766235352"/>
  <ax:ocxPr ax:name="Chart0_ZIsSet" ax:value="0"/>
  <ax:ocxPr ax:name="Chart0_ZValue" ax:value="0"/>
  <ax:ocxPr ax:name="Chart0_ZActualValue" ax:value="0"/>
  <ax:ocxPr ax:name="Chart0_HeightIsSet" ax:value="0"/>
  <ax:ocxPr ax:name="Chart0_HeightValue" ax:value="327.296409606934"/>
  <ax:ocxPr ax:name="Chart0_HeightActualValue" ax:value="327.296409606934"/>
  <ax:ocxPr ax:name="Chart0_WidthIsSet" ax:value="0"/>
  <ax:ocxPr ax:name="Chart0_WidthValue" ax:value="409.326469421387"/>
  <ax:ocxPr ax:name="Chart0_WidthActualValue" ax:value="409.326469421387"/>
  <ax:ocxPr ax:name="Chart0_ID" ax:value="1"/>
  <ax:ocxPr ax:name="Chart0_StyleBy" ax:value="1"/>
  <ax:ocxPr ax:name="Chart0_LabelStatistic" ax:value="16"/>
  <ax:ocxPr ax:name="Chart0_Outline_IsSet" ax:value="0"/>
  <ax:ocxPr ax:name="Chart0_Outline_ColorR" ax:value="0"/>
  <ax:ocxPr ax:name="Chart0_Outline_ColorG" ax:value="0"/>
  <ax:ocxPr ax:name="Chart0_Outline_ColorB" ax:value="0"/>
  <ax:ocxPr ax:name="Chart0_Outline_ThicknessIsSet" ax:value="0"/>
  <ax:ocxPr ax:name="Chart0_Outline_ThicknessValue" ax:value="1"/>
  <ax:ocxPr ax:name="Chart0_Outline_ThicknessActualValue" ax:value="1"/>
  <ax:ocxPr ax:name="Chart0_Labels_IsSet" ax:value="0"/>
  <ax:ocxPr ax:name="Chart0_Labels_FontIsSet" ax:value="0"/>
  <ax:ocxPr ax:name="Chart0_Labels_FontHtIsSet" ax:value="0"/>
  <ax:ocxPr ax:name="Chart0_Labels_FontHtValue" ax:value="8"/>
  <ax:ocxPr ax:name="Chart0_Labels_FontHtActualValue" ax:value="8"/>
  <ax:ocxPr ax:name="Chart0_Labels_FontBold" ax:value="0"/>
  <ax:ocxPr ax:name="Chart0_DataLine_IsSet" ax:value="0"/>
  <ax:ocxPr ax:name="Chart0_DataLine_ColorR" ax:value="0.7215686"/>
  <ax:ocxPr ax:name="Chart0_DataLine_ColorG" ax:value="0.4862745"/>
  <ax:ocxPr ax:name="Chart0_DataLine_ColorB" ax:value="0.2666667"/>
  <ax:ocxPr ax:name="Chart0_DataLine_ThicknessIsSet" ax:value="0"/>
  <ax:ocxPr ax:name="Chart0_DataLine_ThicknessValue" ax:value="1"/>
  <ax:ocxPr ax:name="Chart0_DataLine_ThicknessActualValue" ax:value="1"/>
  <ax:ocxPr ax:name="Chart0_Needle_IsSet" ax:value="2"/>
  <ax:ocxPr ax:name="Chart0_Needle_ColorR" ax:value="0.7215686"/>
  <ax:ocxPr ax:name="Chart0_Needle_ColorG" ax:value="0.4862745"/>
  <ax:ocxPr ax:name="Chart0_Needle_ColorB" ax:value="0.2666667"/>
  <ax:ocxPr ax:name="Chart0_Needle_LineStyle" ax:value="2"/>
  <ax:ocxPr ax:name="Chart0_Needle_ThicknessIsSet" ax:value="0"/>
  <ax:ocxPr ax:name="Chart0_Needle_ThicknessValue" ax:value="1"/>
  <ax:ocxPr ax:name="Chart0_Needle_ThicknessActualValue" ax:value="1"/>
  <ax:ocxPr ax:name="Chart0_Area_IsSet" ax:value="0"/>
  <ax:ocxPr ax:name="Chart0_Area_BackColorR" ax:value="0.8313726"/>
  <ax:ocxPr ax:name="Chart0_Area_BackColorG" ax:value="0.5568628"/>
  <ax:ocxPr ax:name="Chart0_Area_BackColorB" ax:value="0.3058824"/>
  <ax:ocxPr ax:name="Chart0_Area_ForeColorR" ax:value="0.8313726"/>
  <ax:ocxPr ax:name="Chart0_Area_ForeColorG" ax:value="0.5568628"/>
  <ax:ocxPr ax:name="Chart0_Area_ForeColorB" ax:value="0.3058824"/>
  <ax:ocxPr ax:name="Chart0_Area_File" ax:value=""/>
  <ax:ocxPr ax:name="Chart0_Area_GradientIsSet" ax:value="0"/>
  <ax:ocxPr ax:name="Chart0_Area_ImageFitStyle" ax:value="2"/>
  <ax:ocxPr ax:name="Chart0_Area_Pattern" ax:value="2"/>
  <ax:ocxPr ax:name="Chart0_Area_Type" ax:value="2"/>
  <ax:ocxPr ax:name="Chart0_Area_XIsSet" ax:value="0"/>
  <ax:ocxPr ax:name="Chart0_Area_XValue" ax:value="0"/>
  <ax:ocxPr ax:name="Chart0_Area_XActualValue" ax:value="0"/>
  <ax:ocxPr ax:name="Chart0_Area_YIsSet" ax:value="0"/>
  <ax:ocxPr ax:name="Chart0_Area_YValue" ax:value="0"/>
  <ax:ocxPr ax:name="Chart0_Area_YActualValue" ax:value="0"/>
  <ax:ocxPr ax:name="Chart0_Marker_IsSet" ax:value="7"/>
  <ax:ocxPr ax:name="Chart0_Marker_ColorR" ax:value="0.7215686"/>
  <ax:ocxPr ax:name="Chart0_Marker_ColorG" ax:value="0.4862745"/>
  <ax:ocxPr ax:name="Chart0_Marker_ColorB" ax:value="0.2666667"/>
  <ax:ocxPr ax:name="Chart0_Marker_OutlineColorR" ax:value="0"/>
  <ax:ocxPr ax:name="Chart0_Marker_OutlineColorG" ax:value="0"/>
  <ax:ocxPr ax:name="Chart0_Marker_OutlineColorB" ax:value="0"/>
  <ax:ocxPr ax:name="Chart0_Marker_SizeIsSet" ax:value="3"/>
  <ax:ocxPr ax:name="Chart0_Marker_SizeUnitType" ax:value="4"/>
  <ax:ocxPr ax:name="Chart0_Marker_SizeActualUnitType" ax:value="4"/>
  <ax:ocxPr ax:name="Chart0_Marker_SizeValue" ax:value="3.53982300884956"/>
  <ax:ocxPr ax:name="Chart0_Marker_SizeActualValue" ax:value="3.53982300884956"/>
  <ax:ocxPr ax:name="Chart0_Marker_Symbol" ax:value="19"/>
  <ax:ocxPr ax:name="Chart0_Marker_Visible" ax:value="1"/>
  <ax:ocxPr ax:name="Chart0_BubbleSizeIsSet" ax:value="0"/>
  <ax:ocxPr ax:name="Chart0_BubbleSizeValue" ax:value="14"/>
  <ax:ocxPr ax:name="Chart0_BubbleSizeActualValue" ax:value="14"/>
  <ax:ocxPr ax:name="Crdb64nByte" ax:value="4096"/>
  <ax:ocxPr ax:name="Crdb640" ax:value="AQEAAQD//v8AAAAAAAAAAAADAAIA//7/CkMAaABhAG4AbgBlAGwAMQAwADAA//7/CkMAaABhAG4AbgBlAGwAMQAwADAA//7/AAAAAAAAAAAAEAAAAAAAAAAQAAAAAAAAABAA1wAAAMsQx7q4jQZAj/zBwHNvCUCKzce1oWIEQHReY5eoXgZARMAhVKkZCUDHYwYq458LQDQRNjy9EgtAJLTlXIqrBUBn7bYLzTUNQFjiAWVTLg5AK8HicOZXC0AmGTkLe1oCQKneGtgqwQlAvK5fsBv2CkC2Z5YEqGkMQAWoqWVr/QJAsCDNWDRdBUAhzVg0nd0FQAte9BWk2QhAgGWlSSnoBUB87ZklASoHQIFbd/NURwRAdmwE4nW9AkC5quy7IvgNQG3KFd7lYghAEhQ/xty1BEDZzvdT4+UFQPxSP28q0gJA/FI/byrSAkAqkUQvo1gGQHf4a7JG/QZA3xrYKsHiBkA9Sbpm8g0OQOwvuycPiwxAyO9t+rO/EEBa2NMOf80HQHFa8KKvIAdAfLjkuFN6DkD/5zBfXsAOQBmto6oJogtA2nIuxVUlEED8AKQ2cXIJQI1iuaXVEBJAIk+SrpncE0CalIJuL6kJQKYKRiV1AghArthfdk9eCUAmGTkLe1oCQDOK5ZZWgwFAtFn1udqKBEC2Z5YEqGkMQGCrBIvDWQRAza/mAMFcAkAFqKlla/0CQKIo0CfypARALJrOTgaHBEAhAg6hSk0FQFafq63Y3wJAgQTFjzF3A0Dde7jkuNMIQDVG66hqQgVANUbrqGpCBUA5KGGm7d8FQAfwFkhQvAVA12mkpfL2A0CU+x2KAj0IQAouVtRgWgJA/RNcrKgBBUBHOC140VcFQGdEaW/wBQNA8iTpmsk3A0CGWtO849QHQACMZ9DQ/wJAN2xblNkgAkAps0EmGfkHQHCZ02UxMQZABi/6CtLMDEDuX1lpUgoFQBYwgVt38w5APX5v0589C0Brn47HDFQLQBgmUwWj0gdAYi0+BcD4BkB/Tdaoh6gJQE60q5DykwVATu53KAp0BEBDxTh/E8oNQPgZFw6EpANAFNBE2PD0A0BxyXGndDAGQPH0SlmGeAdA51JcVfYdCkD/snvysNAHQIyEtpxLMQRAH/RsVn2uB0Dmywuwj04IQHS1FfvLLgVAaXQHsTNFBkCvQspPqv0RQDZZox6iUQdA7zhFR3J5CUBmiGNd3AYKQJVliGNdXARAvk1/9iNFB0A+IqZEEr0IQGcng6PkFQVA8zy4O2v3C0Dja88sCVAIQNKpK5/lOQVAWtjTDn/NB0AXghyUMFMFQBAGnnsPFwdAd76fGi+dCEDVJk7ud2gFQNIdxM4UOgVAcVrwoq8gB0B8uOS4U3oOQMmrcwzI3g5AnFCIgEOoD0D5Zpsb0xMKQO0qpPykWgpAUg/R6A7iDkAZraOqCaILQE65wrtcRAdAkuhlFMutEEB9eQH20ekHQDwx68VQjgpAkSdJ10z+CECitDf4wmQJQPJBz2bV5whAqg65GW6ABUDlJ9U+Hc8LQIbJVMGopAFA3h/vVSuTA0BWn6ut2N8CQCmzQSYZ+QdA7fXuj/dqA0ASFD/G3LUEQPSmIhXGFg9Ar1qZ8Et9EUAUP8bctcQNQP/nMF9ewA5AnfS+8bWnB0CxxAPKplwNQFa3ek563wJANbVsrS/SBEDfpj/7kWIDQLD+z2G+vAZAisiwijfyBkAH8BZIULwFQBghPNo4IgZAZcdGIF5XBECx3NJqSJwJQPSJPEm65gRAH6LRHcRuEEBmFMstrYYLQM0GmWTkLANAbt3NUx0yBECPjUC8rl8KQLzoK0gzFgxABTQRNjz9BUBvDWyVYPEFQHEDPj+MkAlAiBHCo43jB0CkwthCkMMLQCVYHM786gxAby9pjNYRBUDk2lAxzp8MQAtjC0EOCgpABYasbvXcCEDqspjYfJwNQOif4GJFDQtAL26jAbxFCUAy5q4l5MMIQNOkFHR7yQVAVrd6TnrfAkChoX+Ci9UGQLDmAMEcPQVAXhH8byW7B0BO7ncoCnQEQBTQRNjw9ANAWWlSCrr9AkCoNc07ThEKQACuZMdG4AtAuvdwyXFnE0DbxMn9DsUKQP2C3bBt0RBAqd4a2CrBCUBTIoleRvEDQLAgzVg0XQVAiXssfegCBUCBBMWPMXcDQLVPx2MGagNA3pOHhVrTAkBwQiECDqEEQMed0sH6fwRAvJF55A+GCEBrt11orhMOQHRGlPYGXwRAgbIpV3iXD0CLw5lfzYEGQCkF3V7SWAdAkgVM4NadDUD0piIVxhYPQATnjCjtjQVAayv2l90TCUCJXkax3JINQMU9lj50wQZA2CrB4nCmB0B+jLlrCXkFQHZUNUHUvQtAho+IKZGEBkAiq1s9J30GQIhGdxA7UwdA28TJ/Q7FCkAAAAAAAAAAAAAAAAACAP/+/whDAGgAYQBuAG4AZQBsADEA//7/CEMAaABhAG4AbgBlAGwAMQD//v8AAAAAAAAAAAAQAAAAAAAAABAAAAAAAAAAEADXAAAANzemJyzxBEB3oblOI60GQLZnlgSoqQRAE36pnzeVBkDL+PcZF04GQIf+CS5WFAhAKETAIVTpB0Bpqbwd4TQEQMdGIF7XLwpA5WGh1jQvC0CnBS/6ChIIQAWoqWVrPQFAz4O7s3YbB0DUmuYdp+gHQB+6oL5lDglAy/j3GRcOBEBgyOpWzwkFQCvB4nDmVwdAKQXdXtLYBkAqV3iXizgGQK3ddqG5jgZAfAqA8QxaBkAZyol2FZIBQNCbilQYmwpACyQofoy5BkCxogbTMDwDQHY3T3XITQRAibX4FADjAUCJtfgUAOMBQMQI4dHGUQZAp7OTwVGyBEAJpwUv+goFQM0GmWTkLA1A+SzPg7vzB0C1w1+TNWoLQN3qOel9YwVACyk/qfbpBUAArmTHRuALQL6kMVpHlQpADat4I/PICEDcnbXbLvQLQFoSoKaWbQdAP8bctYR8D0DC+j+H+fIQQNKpK5/luQZAyY6NQLzuBkAhyEEJM+0HQAWoqWVrPQFAIjfDDfj8AUBQATCeQQMFQB+6oL5lDglATyMtlbfjA0C4AZ8fRsgCQMv49xkXDgRAoP1IERmWBEAPlxx3SgcEQPGAsilXuARABd1e0hjtAUAnwoanV0oCQDAvwD46NQdA7Q2+MJlqBUDtDb4wmWoFQDSAt0CCogZAp3nHKTrSBED4pX7eVOQCQLkZbsDnhwZAfnTqymf5AUD61RwgmKMEQADGM2joXwVAwOyePCwUAkDBc+/hkiMCQIZyol2FVAdAoUrNHmiFAkBLdmwE4vUCQPNUh9wMNwdAgsr49xkXBkCuu3mqQy4KQJ9ZEqCm1gRA8S4X8Z2YC0BhVFInoEkJQAtBDkqYqQlAzczMzMxMBkBVwaikTsAGQEXwv5XsmAlAOdGuQsoPBEAw2A3bFuUDQAYv+grSzApARIts5/tpAkDy0k1iEFgDQACpTZzcrwRAotEdxM6UBUAUIuAQqpQIQGk6OxkcpQVA5nlwd9YuA0DzH9JvXwcGQE7RkVz+QwZA0T/BxYpaBUCA8Qwa+mcFQItUGFsIUhBA9gt2w7aFBUBwtrkxPWEHQCvB4nDmlwhAXcR3YtYLA0BCYOXQIhsFQNdMvtnmBgdAvsEXJlPFA0DElEiilxEJQM/abReaqwVAvR3htOCFA0Dd6jnpfWMFQGDl0CLbuQNAfA+XHHfKBEBJY7SOquYFQEBNLVvriwNAwRw9fm+TA0ALKT+p9ukFQACuZMdG4AtA83aE04IXC0DvOEVHcnkMQI9wWvCiLwdA/Bhz1xJyB0CKq8q+K8ILQA2reCPzyAhAn82qz9VWBUBA3qtWJvwMQBB6Nqs+VwVAGVbxRuYRB0C6oL5lTlcGQCScFrzo6wVAukkMAisHCEB1H4DUJk4GQLgGtkqwOAhADmd+NQeIAEAhdqbQec0EQAXdXtIY7QFA81SH3Aw3B0DX3TzVIXcCQLGiBtMwPANAeNFXkGbsDkAPYmcKnVcNQObo8Xub/glAvqQxWkeVCkBqEyf3OxQFQCvZsRGI1wlAti3KbJCJAUDhl/p5U5EFQPfMkgA19QNA0NA/wcVKBkDw3Hu45DgGQKd5xyk60gRAXD0nvW/8BEAXK2owDUMEQKHzGrtE9QdAGhcOhGTBA0A1tWytL5IMQMu5FFeV/QlAtyizQSbZAUCFtpxLcVUCQL72zJIA9QdAd/hrskY9CUAGTODW3TwFQFSM8zeh0ANAeCgK9Im8B0CWPnRBfYsFQNTxmIHKeAhAOC140VdQCkChvmVOl0UDQAhVavZAKwlAeNFXkGbsB0CkwthCkIMGQIGyKVd41wlAm/7sR4pIB0AkKH6MuasGQMlZ2NMOPwZALGUZ4liXBEC2LcpskIkBQKBP5EnStQRA6WUUyy1tBECuEiwOZ74GQDDYDdsW5QNA8tJNYhBYA0AyIHu9++MBQM+9h0uOewdAOBWpMLbQCEAHtkqwONwQQFUTRN0HIAdAt7QaEvcYDUDPg7uzdhsHQJhuEoPASgJAYMjqVs8JBUA1JO6x9OEEQCfChqdXSgJAilkvhnIiBEDvrN12oXkBQBXj/E0oBARAdLUV+8tuA0C4HoXrUbgIQMyXF2AfHQtANIXOa+ySA0BXQ+IeS58LQIvgfyvZ8QRAD2JnCp0XBkAPf03WqMcKQHjRV5Bm7A5ARwN4CySoA0D/PuPCgRAHQPm9TX/2YwpAEY3uIHamBUB8J2a9GEoFQHS1FfvL7gNAJLTlXIorCUDdXtIYraMEQM3MzMzMjARAhV/q501FBUBVE0TdByAHQAAAAAAAAAAAAAAAAAIA//7/CUMAaABhAG4AbgBlAGwANQAwAP/+/wlDAGgAYQBuAG4AZQBsADUAMAD//v8AAAAAAAAAAAAQAAAAAAAAABAAAAAAAAAAEADXAAAAnS6Lic1HCEBhiQeUTXkKQBCv6xfshgdAnwJgPIOGCUDUfQBSm3gKQBpR2ht8YQxAq3gj88hfDEBoXDgQkoUHQLMpV3iXCw9AFjCBW3dTEECpTZzc75AMQM+9h0uO+wNATMPwETHlCkBvZB75gwEMQLfu5qkOeQ1A9wFIbeKkBkBoy7kUV9UHQJayDHGsywlAjiPW4lPACkBUbw1slWAJQGRYxRuZhwlAF9S3zOlyCEC28/3UeGkEQDqvsUtUrw9ArvVFQltOCkCX/5B++zoGQPWEJR5QdgdA4QuTqYJRBEDhC5OpglEEQA5Pr5RlyAlAXqJ6a2DrCEAouFhRg6kIQF8HzhlRGhFAUmFsIcjBDkCNYrml1ZARQKkwthDkYAlAFW9kHvnDCUBybagY5y8QQIvDmV/NwQ9ASrVPx2NGDUCUMNP2r4wQQDVj0XR2MgtACMkCJnDrEkBDc51GWooUQLCPTl357ApA5ssLsI9OCkBHPUSjOw=="/>
  <ax:ocxPr ax:name="Crdb641" ax:value="iAtAz72HS477A0Dja88sCZAEQFaCxeHMrwdAt+7mqQ55DUBLsDic+ZUGQA034PPDiAVA9wFIbeKkBkCNXaJ6a2AHQDnWxW00wAZARFGgT+SJB0BQU8vW+qIEQLN78rBQKwVAoaF/gotVC0DzqzlAMEcIQPOrOUAwRwhAT8x6MZQTCkC9UpYhjrUHQDPEsS5u4wVAz4O7s3ZbCkDWc9L7xlcEQDJ3LSEf9AdAyCQjZ2FPCECXxcTm49oEQEtZhjjWBQVAe0563/jaCkD7OnDOiJIFQHQMyF7vfgVAybCKNzKPCkAlQE0tWysJQI4G8BZIkA5AYr68APtoCEB6U5EKY0sQQCMtlbcjnA1AcHfWbrsQDkBkkpGzsOcJQGL4iJgSSQpAMnIW9rSDDUCtNCkF3Z4HQBwIyQImMAZAxoUDIVmAD0CwOJz51RwFQD+MEB5tnAVAFoczv5pDCEBD5zV2iWoJQIKtEiwOpwxA21Axzt+ECUBLk1LQ7aUGQAqd19glqglAR6zFpwAYCkDMKJZbWk0IQMGLvoI0YwlAVYfcDDeAE0AFacai6SwJQBefAmA8gwtAE7h1N0+1DEBdM/lmm1sGQMwLsI9OHQlApics8YCyCkCneccpOhIHQE2h8xq7hA1A3jzVITdDCkBJ10y+2eYGQKkwthDkYAlA6E1FKoxtB0BaEqCmlq0IQPgZFw6EJApA0CfyJOnaBkAj+N9KduwGQBVvZB75wwlAcm2oGOcvEEDXEvJBz0YQQHLEWnwKIBFARuuoaoJoC0DF5uPaUDEMQEbrqGqCqBBASrVPx2NGDUA1RuuoagIJQNVbA1slmBFAD+7O2m3XCUBVMCqpExAMQF3hXS7iOwpAk2+2uTF9CkDqz36kiIwLQDxO0ZFcvglAmQ0yyciZDECNRdPZySADQP5D+u3rwAdAUFPL1vqiBEDJsIo3Mo8KQLAgzVg0HQVAl/+Qfvs6BkC7fsFu2PYRQD3VITfDrRJAhPBo44j1D0CLw5lfzcEPQJqZmZmZ2QhAaK7TSEtlDkC78lmeB3cEQIEmwoan1whAf9k9eVhoBkAsSDMWTWcJQCv2l92TRwlAvVKWIY61B0A6kst/SD8IQO7rwDkjCgdALQlQU8vWC0A1Y9F0dvIGQGYxsfm49hBAXTP5ZpubDkDrrYGtEqwEQFa3ek56nwVAxuHMr+ZADEDir8ka9RAOQAwHQrKAyQhAsktUbw1sB0D7P4f58sILQJsDBHP0eAlAh1ClZg80DUD8qfHSTaIPQFdgyOpWjwZAU5EKYwtBDkDOjekJSzwMQPEuF/GdWApAtDwP7s5aD0C5wrtcxDcMQKJdhZSflApA7DTSUnn7CkCe0sH6PwcIQLvyWZ4HdwRARKM7iJ0pCECHvyZr1EMHQJv+7EeKyAlAHAjJAiYwBkA/jBAebZwFQI47pYP1fwRABhIUP8ZcDEAibHh6pWwNQJy/CYUIWBRA2xZlNsjkC0Atz4O7s1YRQEzD8BEx5QpADwu1pnlHBUBoy7kUV9UHQL+CNGPRNAhAs3vysFArBUA/dEF9y9wGQG/1nPS+cQRAB7Ezhc7rBkBjf9k9eVgGQHzVyoRfagxAdnEbDeDtD0DKiXYVUn4GQF9BmrFoWhBANrBVgsUhCEDkoISZtn8JQP28qUiFcQ9Au37Bbtj2EUAW3uUivhMHQEG8rl+wGwtARBfUt8zpDkAYfQVpxiIJQME5I0p7QwlA9fOmIhVGB0Bpqbwd4XQNQCk/qfbpOAhApIgMq3gjCECGrG71nPQIQNsWZTbI5AtAAAAAAAAAAAAAAAAAAwABAAEAAAABAAAAAQAAAAIAAAAAAAAAAAAAAAAAAAAQQAAAAAAAAAAAAAAAAAAAAAAAAAAAAAAAAAAAAAAAAAAAAP/+/wD//v8AAAD//v8KQwBoAGEAbgBuAGUAbAAxADAAMAACAAEAAAABAAAAAQAAAAIAAAAAAAAAAAAAAAAAAAAQQAAAAAAAAAAAAAAAAAAAAAAAAAAAAAAAAAAAAAAAAAAAAP/+/wD//v8AAAD//v8IQwBoAGEAbgBuAGUAbAAxAAkAAQAAAAEAAAABAAAAAgAAAAAAAAAAAAAAAAAAABBAAAAAAAAAAAAAAAAAAAAAAAAAAAAAAAAAAAAAAAAAAAAA//7/AP/+/wAAAP/+/wlDAGgAYQBuAG4AZQBsADUAMAAAAA=="/>
  <ax:ocxPr ax:name="Crdb64nProp" ax:value="2"/>
  <ax:ocxPr ax:name="HAxis_XIsSet" ax:value="0"/>
  <ax:ocxPr ax:name="HAxis_XValue" ax:value="277.143310546875"/>
  <ax:ocxPr ax:name="HAxis_XActualValue" ax:value="277.143310546875"/>
  <ax:ocxPr ax:name="HAxis_YIsSet" ax:value="0"/>
  <ax:ocxPr ax:name="HAxis_YValue" ax:value="11.0060663223267"/>
  <ax:ocxPr ax:name="HAxis_YActualValue" ax:value="11.0060663223267"/>
  <ax:ocxPr ax:name="HAxis_ZIsSet" ax:value="0"/>
  <ax:ocxPr ax:name="HAxis_ZValue" ax:value="0"/>
  <ax:ocxPr ax:name="HAxis_ZActualValue" ax:value="0"/>
  <ax:ocxPr ax:name="HAxis_HeightIsSet" ax:value="0"/>
  <ax:ocxPr ax:name="HAxis_HeightValue" ax:value="125.9562292099"/>
  <ax:ocxPr ax:name="HAxis_HeightActualValue" ax:value="125.9562292099"/>
  <ax:ocxPr ax:name="HAxis_WidthIsSet" ax:value="0"/>
  <ax:ocxPr ax:name="HAxis_WidthValue" ax:value="264.800048828125"/>
  <ax:ocxPr ax:name="HAxis_WidthActualValue" ax:value="264.800048828125"/>
  <ax:ocxPr ax:name="HAxis_AxisRole" ax:value="1"/>
  <ax:ocxPr ax:name="HAxis_Grid_IsSet" ax:value="8"/>
  <ax:ocxPr ax:name="HAxis_Grid_ColorR" ax:value="0.8588235"/>
  <ax:ocxPr ax:name="HAxis_Grid_ColorG" ax:value="0.827451"/>
  <ax:ocxPr ax:name="HAxis_Grid_ColorB" ax:value="0.7019608"/>
  <ax:ocxPr ax:name="HAxis_Grid_ThicknessIsSet" ax:value="0"/>
  <ax:ocxPr ax:name="HAxis_Grid_ThicknessValue" ax:value="1"/>
  <ax:ocxPr ax:name="HAxis_Grid_ThicknessActualValue" ax:value="1"/>
  <ax:ocxPr ax:name="HAxis_Grid_Visible" ax:value="-1"/>
  <ax:ocxPr ax:name="HAxis_GroupSpacing_IsSet" ax:value="0"/>
  <ax:ocxPr ax:name="HAxis_GroupSpacing_Value" ax:value="3"/>
  <ax:ocxPr ax:name="HAxis_GroupSpacing_ActualValue" ax:value="3"/>
  <ax:ocxPr ax:name="HAxis_Label_IsSet" ax:value="1024"/>
  <ax:ocxPr ax:name="HAxis_Label_FontIsSet" ax:value="0"/>
  <ax:ocxPr ax:name="HAxis_Label_FontHtIsSet" ax:value="0"/>
  <ax:ocxPr ax:name="HAxis_Label_FontHtValue" ax:value="12"/>
  <ax:ocxPr ax:name="HAxis_Label_FontHtActualValue" ax:value="12"/>
  <ax:ocxPr ax:name="HAxis_Label_FontBold" ax:value="-1"/>
  <ax:ocxPr ax:name="HAxis_Label_Visible" ax:value="-1"/>
  <ax:ocxPr ax:name="HAxis_Value_IsSet" ax:value="1024"/>
  <ax:ocxPr ax:name="HAxis_Value_FontIsSet" ax:value="0"/>
  <ax:ocxPr ax:name="HAxis_Value_FontHtIsSet" ax:value="0"/>
  <ax:ocxPr ax:name="HAxis_Value_FontHtValue" ax:value="10"/>
  <ax:ocxPr ax:name="HAxis_Value_FontHtActualValue" ax:value="9.75"/>
  <ax:ocxPr ax:name="HAxis_Value_FontBold" ax:value="0"/>
  <ax:ocxPr ax:name="HAxis_Value_Visible" ax:value="-1"/>
  <ax:ocxPr ax:name="HAxis_GroupLabel_IsSet" ax:value="0"/>
  <ax:ocxPr ax:name="HAxis_GroupLabel_FontIsSet" ax:value="0"/>
  <ax:ocxPr ax:name="HAxis_GroupLabel_FontHtIsSet" ax:value="0"/>
  <ax:ocxPr ax:name="HAxis_GroupLabel_FontHtValue" ax:value="12"/>
  <ax:ocxPr ax:name="HAxis_GroupLabel_FontHtActualValue" ax:value="9.6"/>
  <ax:ocxPr ax:name="HAxis_GroupLabel_FontBold" ax:value="-1"/>
  <ax:ocxPr ax:name="HAxis_GroupValue_IsSet" ax:value="0"/>
  <ax:ocxPr ax:name="HAxis_GroupValue_FontIsSet" ax:value="0"/>
  <ax:ocxPr ax:name="HAxis_GroupValue_FontHtIsSet" ax:value="0"/>
  <ax:ocxPr ax:name="HAxis_GroupValue_FontHtValue" ax:value="10"/>
  <ax:ocxPr ax:name="HAxis_GroupValue_FontHtActualValue" ax:value="10"/>
  <ax:ocxPr ax:name="HAxis_GroupValue_FontBold" ax:value="0"/>
  <ax:ocxPr ax:name="HAxis_MajorTick_IsSet" ax:value="0"/>
  <ax:ocxPr ax:name="HAxis_MajorTick_ColorR" ax:value="0"/>
  <ax:ocxPr ax:name="HAxis_MajorTick_ColorG" ax:value="0"/>
  <ax:ocxPr ax:name="HAxis_MajorTick_ColorB" ax:value="0"/>
  <ax:ocxPr ax:name="HAxis_MajorTick_ThicknessIsSet" ax:value="2"/>
  <ax:ocxPr ax:name="HAxis_MajorTick_ThicknessValue" ax:value="1"/>
  <ax:ocxPr ax:name="HAxis_MajorTick_ThicknessActualValue" ax:value="1"/>
  <ax:ocxPr ax:name="HAxis_MinorTick_IsSet" ax:value="8"/>
  <ax:ocxPr ax:name="HAxis_MinorTick_ColorR" ax:value="0"/>
  <ax:ocxPr ax:name="HAxis_MinorTick_ColorG" ax:value="0"/>
  <ax:ocxPr ax:name="HAxis_MinorTick_ColorB" ax:value="0"/>
  <ax:ocxPr ax:name="HAxis_MinorTick_ThicknessIsSet" ax:value="2"/>
  <ax:ocxPr ax:name="HAxis_MinorTick_ThicknessValue" ax:value="1"/>
  <ax:ocxPr ax:name="HAxis_MinorTick_ThicknessActualValue" ax:value="1"/>
  <ax:ocxPr ax:name="HAxis_MinorTick_Visible" ax:value="0"/>
  <ax:ocxPr ax:name="HAxis_Line_IsSet" ax:value="8"/>
  <ax:ocxPr ax:name="HAxis_Line_ColorR" ax:value="0"/>
  <ax:ocxPr ax:name="HAxis_Line_ColorG" ax:value="0"/>
  <ax:ocxPr ax:name="HAxis_Line_ColorB" ax:value="0"/>
  <ax:ocxPr ax:name="HAxis_Line_ThicknessIsSet" ax:value="0"/>
  <ax:ocxPr ax:name="HAxis_Line_ThicknessValue" ax:value="1"/>
  <ax:ocxPr ax:name="HAxis_Line_ThicknessActualValue" ax:value="1"/>
  <ax:ocxPr ax:name="HAxis_Line_Visible" ax:value="-1"/>
  <ax:ocxPr ax:name="HAxis_Orientation" ax:value="3"/>
  <ax:ocxPr ax:name="HAxis_ChartDimension" ax:value="1"/>
  <ax:ocxPr ax:name="HAxis_AxisPosition" ax:value="13"/>
  <ax:ocxPr ax:name="HAxis_AxisStyle" ax:value="3"/>
  <ax:ocxPr ax:name="HAxis_Minimum" ax:value="2"/>
  <ax:ocxPr ax:name="HAxis_Maximum" ax:value="5"/>
  <ax:ocxPr ax:name="HAxis_MajorTickCount" ax:value="7"/>
  <ax:ocxPr ax:name="HAxis_MinorTickCount" ax:value="4"/>
  <ax:ocxPr ax:name="HAxis_ScrollBarVisible" ax:value="0"/>
  <ax:ocxPr ax:name="HAxis_TruncationThreshold" ax:value="0"/>
  <ax:ocxPr ax:name="HAxis_StartOffset_IsSet" ax:value="0"/>
  <ax:ocxPr ax:name="HAxis_StartOffset_Value" ax:value="3"/>
  <ax:ocxPr ax:name="HAxis_StartOffset_ActualValue" ax:value="3"/>
  <ax:ocxPr ax:name="HAxis_EndOffset_IsSet" ax:value="0"/>
  <ax:ocxPr ax:name="HAxis_EndOffset_Value" ax:value="3"/>
  <ax:ocxPr ax:name="HAxis_EndOffset_ActualValue" ax:value="3"/>
  <ax:ocxPr ax:name="HAxis_TickLength_IsSet" ax:value="0"/>
  <ax:ocxPr ax:name="HAxis_TickLength_Value" ax:value="3"/>
  <ax:ocxPr ax:name="HAxis_TickLength_ActualValue" ax:value="3"/>
  <ax:ocxPr ax:name="HAxis_AxisLength_IsSet" ax:value="0"/>
  <ax:ocxPr ax:name="HAxis_AxisLength_Value" ax:value="3"/>
  <ax:ocxPr ax:name="HAxis_AxisLength_ActualValue" ax:value="3"/>
  <ax:ocxPr ax:name="VAxis_XIsSet" ax:value="0"/>
  <ax:ocxPr ax:name="VAxis_XValue" ax:value="55.8675346374512"/>
  <ax:ocxPr ax:name="VAxis_XActualValue" ax:value="55.8675346374512"/>
  <ax:ocxPr ax:name="VAxis_YIsSet" ax:value="0"/>
  <ax:ocxPr ax:name="VAxis_YValue" ax:value="159.589309692383"/>
  <ax:ocxPr ax:name="VAxis_YActualValue" ax:value="159.589309692383"/>
  <ax:ocxPr ax:name="VAxis_ZIsSet" ax:value="0"/>
  <ax:ocxPr ax:name="VAxis_ZValue" ax:value="0"/>
  <ax:ocxPr ax:name="VAxis_ZActualValue" ax:value="0"/>
  <ax:ocxPr ax:name="VAxis_HeightIsSet" ax:value="0"/>
  <ax:ocxPr ax:name="VAxis_HeightValue" ax:value="203.648056030273"/>
  <ax:ocxPr ax:name="VAxis_HeightActualValue" ax:value="203.648056030273"/>
  <ax:ocxPr ax:name="VAxis_WidthIsSet" ax:value="0"/>
  <ax:ocxPr ax:name="VAxis_WidthValue" ax:value="36.8777351379395"/>
  <ax:ocxPr ax:name="VAxis_WidthActualValue" ax:value="36.8777351379395"/>
  <ax:ocxPr ax:name="VAxis_Grid_IsSet" ax:value="8"/>
  <ax:ocxPr ax:name="VAxis_Grid_ColorR" ax:value="0.8588235"/>
  <ax:ocxPr ax:name="VAxis_Grid_ColorG" ax:value="0.827451"/>
  <ax:ocxPr ax:name="VAxis_Grid_ColorB" ax:value="0.7019608"/>
  <ax:ocxPr ax:name="VAxis_Grid_ThicknessIsSet" ax:value="0"/>
  <ax:ocxPr ax:name="VAxis_Grid_ThicknessValue" ax:value="1"/>
  <ax:ocxPr ax:name="VAxis_Grid_ThicknessActualValue" ax:value="1"/>
  <ax:ocxPr ax:name="VAxis_Grid_Visible" ax:value="-1"/>
  <ax:ocxPr ax:name="VAxis_GroupSpacing_IsSet" ax:value="0"/>
  <ax:ocxPr ax:name="VAxis_GroupSpacing_Value" ax:value="3"/>
  <ax:ocxPr ax:name="VAxis_GroupSpacing_ActualValue" ax:value="3"/>
  <ax:ocxPr ax:name="VAxis_Label_IsSet" ax:value="1024"/>
  <ax:ocxPr ax:name="VAxis_Label_FontIsSet" ax:value="0"/>
  <ax:ocxPr ax:name="VAxis_Label_FontHtIsSet" ax:value="0"/>
  <ax:ocxPr ax:name="VAxis_Label_FontHtValue" ax:value="12"/>
  <ax:ocxPr ax:name="VAxis_Label_FontHtActualValue" ax:value="12"/>
  <ax:ocxPr ax:name="VAxis_Label_FontBold" ax:value="-1"/>
  <ax:ocxPr ax:name="VAxis_Label_Visible" ax:value="-1"/>
  <ax:ocxPr ax:name="VAxis_Value_IsSet" ax:value="1024"/>
  <ax:ocxPr ax:name="VAxis_Value_FontIsSet" ax:value="0"/>
  <ax:ocxPr ax:name="VAxis_Value_FontHtIsSet" ax:value="0"/>
  <ax:ocxPr ax:name="VAxis_Value_FontHtValue" ax:value="10"/>
  <ax:ocxPr ax:name="VAxis_Value_FontHtActualValue" ax:value="9.75"/>
  <ax:ocxPr ax:name="VAxis_Value_FontBold" ax:value="0"/>
  <ax:ocxPr ax:name="VAxis_Value_Visible" ax:value="-1"/>
  <ax:ocxPr ax:name="VAxis_GroupLabel_IsSet" ax:value="0"/>
  <ax:ocxPr ax:name="VAxis_GroupLabel_FontIsSet" ax:value="0"/>
  <ax:ocxPr ax:name="VAxis_GroupLabel_FontHtIsSet" ax:value="0"/>
  <ax:ocxPr ax:name="VAxis_GroupLabel_FontHtValue" ax:value="12"/>
  <ax:ocxPr ax:name="VAxis_GroupLabel_FontHtActualValue" ax:value="9.6"/>
  <ax:ocxPr ax:name="VAxis_GroupLabel_FontBold" ax:value="-1"/>
  <ax:ocxPr ax:name="VAxis_GroupValue_IsSet" ax:value="0"/>
  <ax:ocxPr ax:name="VAxis_GroupValue_FontIsSet" ax:value="0"/>
  <ax:ocxPr ax:name="VAxis_GroupValue_FontHtIsSet" ax:value="0"/>
  <ax:ocxPr ax:name="VAxis_GroupValue_FontHtValue" ax:value="10"/>
  <ax:ocxPr ax:name="VAxis_GroupValue_FontHtActualValue" ax:value="10"/>
  <ax:ocxPr ax:name="VAxis_GroupValue_FontBold" ax:value="0"/>
  <ax:ocxPr ax:name="VAxis_MajorTick_IsSet" ax:value="0"/>
  <ax:ocxPr ax:name="VAxis_MajorTick_ColorR" ax:value="0"/>
  <ax:ocxPr ax:name="VAxis_MajorTick_ColorG" ax:value="0"/>
  <ax:ocxPr ax:name="VAxis_MajorTick_ColorB" ax:value="0"/>
  <ax:ocxPr ax:name="VAxis_MajorTick_ThicknessIsSet" ax:value="2"/>
  <ax:ocxPr ax:name="VAxis_MajorTick_ThicknessValue" ax:value="1"/>
  <ax:ocxPr ax:name="VAxis_MajorTick_ThicknessActualValue" ax:value="1"/>
  <ax:ocxPr ax:name="VAxis_MinorTick_IsSet" ax:value="8"/>
  <ax:ocxPr ax:name="VAxis_MinorTick_ColorR" ax:value="0"/>
  <ax:ocxPr ax:name="VAxis_MinorTick_ColorG" ax:value="0"/>
  <ax:ocxPr ax:name="VAxis_MinorTick_ColorB" ax:value="0"/>
  <ax:ocxPr ax:name="VAxis_MinorTick_ThicknessIsSet" ax:value="2"/>
  <ax:ocxPr ax:name="VAxis_MinorTick_ThicknessValue" ax:value="1"/>
  <ax:ocxPr ax:name="VAxis_MinorTick_ThicknessActualValue" ax:value="1"/>
  <ax:ocxPr ax:name="VAxis_MinorTick_Visible" ax:value="0"/>
  <ax:ocxPr ax:name="VAxis_Line_IsSet" ax:value="8"/>
  <ax:ocxPr ax:name="VAxis_Line_ColorR" ax:value="0"/>
  <ax:ocxPr ax:name="VAxis_Line_ColorG" ax:value="0"/>
  <ax:ocxPr ax:name="VAxis_Line_ColorB" ax:value="0"/>
  <ax:ocxPr ax:name="VAxis_Line_ThicknessIsSet" ax:value="0"/>
  <ax:ocxPr ax:name="VAxis_Line_ThicknessValue" ax:value="1"/>
  <ax:ocxPr ax:name="VAxis_Line_ThicknessActualValue" ax:value="1"/>
  <ax:ocxPr ax:name="VAxis_Line_Visible" ax:value="-1"/>
  <ax:ocxPr ax:name="VAxis_AxisPosition" ax:value="6"/>
  <ax:ocxPr ax:name="VAxis_AxisStyle" ax:value="3"/>
  <ax:ocxPr ax:name="VAxis_Minimum" ax:value="2"/>
  <ax:ocxPr ax:name="VAxis_Maximum" ax:value="5.5"/>
  <ax:ocxPr ax:name="VAxis_MajorTickCount" ax:value="8"/>
  <ax:ocxPr ax:name="VAxis_MinorTickCount" ax:value="4"/>
  <ax:ocxPr ax:name="VAxis_ScrollBarVisible" ax:value="0"/>
  <ax:ocxPr ax:name="VAxis_TruncationThreshold" ax:value="0"/>
  <ax:ocxPr ax:name="VAxis_StartOffset_IsSet" ax:value="0"/>
  <ax:ocxPr ax:name="VAxis_StartOffset_Value" ax:value="3"/>
  <ax:ocxPr ax:name="VAxis_StartOffset_ActualValue" ax:value="3"/>
  <ax:ocxPr ax:name="VAxis_EndOffset_IsSet" ax:value="0"/>
  <ax:ocxPr ax:name="VAxis_EndOffset_Value" ax:value="3"/>
  <ax:ocxPr ax:name="VAxis_EndOffset_ActualValue" ax:value="3"/>
  <ax:ocxPr ax:name="VAxis_TickLength_IsSet" ax:value="0"/>
  <ax:ocxPr ax:name="VAxis_TickLength_Value" ax:value="3"/>
  <ax:ocxPr ax:name="VAxis_TickLength_ActualValue" ax:value="3"/>
  <ax:ocxPr ax:name="VAxis_AppendLabelStatistic" ax:value="-1"/>
  <ax:ocxPr ax:name="VAxis_AxisLength_IsSet" ax:value="0"/>
  <ax:ocxPr ax:name="VAxis_AxisLength_Value" ax:value="3"/>
  <ax:ocxPr ax:name="VAxis_AxisLength_ActualValue" ax:value="3"/>
  <ax:ocxPr ax:name="DAxis_XIsSet" ax:value="0"/>
  <ax:ocxPr ax:name="DAxis_XValue" ax:value="29.1536769866943"/>
  <ax:ocxPr ax:name="DAxis_XActualValue" ax:value="29.1536769866943"/>
  <ax:ocxPr ax:name="DAxis_YIsSet" ax:value="0"/>
  <ax:ocxPr ax:name="DAxis_YValue" ax:value="8.36462020874023"/>
  <ax:ocxPr ax:name="DAxis_YActualValue" ax:value="8.36462020874023"/>
  <ax:ocxPr ax:name="DAxis_ZIsSet" ax:value="0"/>
  <ax:ocxPr ax:name="DAxis_ZValue" ax:value="0"/>
  <ax:ocxPr ax:name="DAxis_ZActualValue" ax:value="0"/>
  <ax:ocxPr ax:name="DAxis_HeightIsSet" ax:value="0"/>
  <ax:ocxPr ax:name="DAxis_HeightValue" ax:value="160.169849395752"/>
  <ax:ocxPr ax:name="DAxis_HeightActualValue" ax:value="160.169849395752"/>
  <ax:ocxPr ax:name="DAxis_WidthIsSet" ax:value="0"/>
  <ax:ocxPr ax:name="DAxis_WidthValue" ax:value="247.989633560181"/>
  <ax:ocxPr ax:name="DAxis_WidthActualValue" ax:value="247.989633560181"/>
  <ax:ocxPr ax:name="DAxis_ReverseAxis" ax:value="1"/>
  <ax:ocxPr ax:name="DAxis_AxisRole" ax:value="2"/>
  <ax:ocxPr ax:name="DAxis_Grid_IsSet" ax:value="8"/>
  <ax:ocxPr ax:name="DAxis_Grid_ColorR" ax:value="0.8588235"/>
  <ax:ocxPr ax:name="DAxis_Grid_ColorG" ax:value="0.827451"/>
  <ax:ocxPr ax:name="DAxis_Grid_ColorB" ax:value="0.7019608"/>
  <ax:ocxPr ax:name="DAxis_Grid_ThicknessIsSet" ax:value="0"/>
  <ax:ocxPr ax:name="DAxis_Grid_ThicknessValue" ax:value="1"/>
  <ax:ocxPr ax:name="DAxis_Grid_ThicknessActualValue" ax:value="1"/>
  <ax:ocxPr ax:name="DAxis_Grid_Visible" ax:value="-1"/>
  <ax:ocxPr ax:name="DAxis_GroupSpacing_IsSet" ax:value="0"/>
  <ax:ocxPr ax:name="DAxis_GroupSpacing_Value" ax:value="3"/>
  <ax:ocxPr ax:name="DAxis_GroupSpacing_ActualValue" ax:value="3"/>
  <ax:ocxPr ax:name="DAxis_Label_IsSet" ax:value="1024"/>
  <ax:ocxPr ax:name="DAxis_Label_FontIsSet" ax:value="0"/>
  <ax:ocxPr ax:name="DAxis_Label_FontHtIsSet" ax:value="0"/>
  <ax:ocxPr ax:name="DAxis_Label_FontHtValue" ax:value="12"/>
  <ax:ocxPr ax:name="DAxis_Label_FontHtActualValue" ax:value="12"/>
  <ax:ocxPr ax:name="DAxis_Label_FontBold" ax:value="-1"/>
  <ax:ocxPr ax:name="DAxis_Label_Visible" ax:value="-1"/>
  <ax:ocxPr ax:name="DAxis_Value_IsSet" ax:value="1024"/>
  <ax:ocxPr ax:name="DAxis_Value_FontIsSet" ax:value="0"/>
  <ax:ocxPr ax:name="DAxis_Value_FontHtIsSet" ax:value="0"/>
  <ax:ocxPr ax:name="DAxis_Value_FontHtValue" ax:value="10"/>
  <ax:ocxPr ax:name="DAxis_Value_FontHtActualValue" ax:value="10"/>
  <ax:ocxPr ax:name="DAxis_Value_FontBold" ax:value="0"/>
  <ax:ocxPr ax:name="DAxis_Value_Visible" ax:value="-1"/>
  <ax:ocxPr ax:name="DAxis_GroupLabel_IsSet" ax:value="0"/>
  <ax:ocxPr ax:name="DAxis_GroupLabel_FontIsSet" ax:value="0"/>
  <ax:ocxPr ax:name="DAxis_GroupLabel_FontHtIsSet" ax:value="0"/>
  <ax:ocxPr ax:name="DAxis_GroupLabel_FontHtValue" ax:value="12"/>
  <ax:ocxPr ax:name="DAxis_GroupLabel_FontHtActualValue" ax:value="9.6"/>
  <ax:ocxPr ax:name="DAxis_GroupLabel_FontBold" ax:value="-1"/>
  <ax:ocxPr ax:name="DAxis_GroupValue_IsSet" ax:value="0"/>
  <ax:ocxPr ax:name="DAxis_GroupValue_FontIsSet" ax:value="0"/>
  <ax:ocxPr ax:name="DAxis_GroupValue_FontHtIsSet" ax:value="0"/>
  <ax:ocxPr ax:name="DAxis_GroupValue_FontHtValue" ax:value="10"/>
  <ax:ocxPr ax:name="DAxis_GroupValue_FontHtActualValue" ax:value="10"/>
  <ax:ocxPr ax:name="DAxis_GroupValue_FontBold" ax:value="0"/>
  <ax:ocxPr ax:name="DAxis_MajorTick_IsSet" ax:value="0"/>
  <ax:ocxPr ax:name="DAxis_MajorTick_ColorR" ax:value="0"/>
  <ax:ocxPr ax:name="DAxis_MajorTick_ColorG" ax:value="0"/>
  <ax:ocxPr ax:name="DAxis_MajorTick_ColorB" ax:value="0"/>
  <ax:ocxPr ax:name="DAxis_MajorTick_ThicknessIsSet" ax:value="2"/>
  <ax:ocxPr ax:name="DAxis_MajorTick_ThicknessValue" ax:value="1"/>
  <ax:ocxPr ax:name="DAxis_MajorTick_ThicknessActualValue" ax:value="1"/>
  <ax:ocxPr ax:name="DAxis_MinorTick_IsSet" ax:value="8"/>
  <ax:ocxPr ax:name="DAxis_MinorTick_ColorR" ax:value="0"/>
  <ax:ocxPr ax:name="DAxis_MinorTick_ColorG" ax:value="0"/>
  <ax:ocxPr ax:name="DAxis_MinorTick_ColorB" ax:value="0"/>
  <ax:ocxPr ax:name="DAxis_MinorTick_ThicknessIsSet" ax:value="2"/>
  <ax:ocxPr ax:name="DAxis_MinorTick_ThicknessValue" ax:value="1"/>
  <ax:ocxPr ax:name="DAxis_MinorTick_ThicknessActualValue" ax:value="1"/>
  <ax:ocxPr ax:name="DAxis_MinorTick_Visible" ax:value="0"/>
  <ax:ocxPr ax:name="DAxis_Line_IsSet" ax:value="8"/>
  <ax:ocxPr ax:name="DAxis_Line_ColorR" ax:value="0"/>
  <ax:ocxPr ax:name="DAxis_Line_ColorG" ax:value="0"/>
  <ax:ocxPr ax:name="DAxis_Line_ColorB" ax:value="0"/>
  <ax:ocxPr ax:name="DAxis_Line_ThicknessIsSet" ax:value="0"/>
  <ax:ocxPr ax:name="DAxis_Line_ThicknessValue" ax:value="1"/>
  <ax:ocxPr ax:name="DAxis_Line_ThicknessActualValue" ax:value="1"/>
  <ax:ocxPr ax:name="DAxis_Line_Visible" ax:value="-1"/>
  <ax:ocxPr ax:name="DAxis_Orientation" ax:value="3"/>
  <ax:ocxPr ax:name="DAxis_ChartDimension" ax:value="3"/>
  <ax:ocxPr ax:name="DAxis_AxisPosition" ax:value="7"/>
  <ax:ocxPr ax:name="DAxis_AxisStyle" ax:value="3"/>
  <ax:ocxPr ax:name="DAxis_Minimum" ax:value="2"/>
  <ax:ocxPr ax:name="DAxis_Maximum" ax:value="4.5"/>
  <ax:ocxPr ax:name="DAxis_MajorTickCount" ax:value="6"/>
  <ax:ocxPr ax:name="DAxis_MinorTickCount" ax:value="0"/>
  <ax:ocxPr ax:name="DAxis_ScrollBarVisible" ax:value="0"/>
  <ax:ocxPr ax:name="DAxis_TruncationThreshold" ax:value="0"/>
  <ax:ocxPr ax:name="DAxis_StartOffset_IsSet" ax:value="0"/>
  <ax:ocxPr ax:name="DAxis_StartOffset_Value" ax:value="3"/>
  <ax:ocxPr ax:name="DAxis_StartOffset_ActualValue" ax:value="3"/>
  <ax:ocxPr ax:name="DAxis_EndOffset_IsSet" ax:value="0"/>
  <ax:ocxPr ax:name="DAxis_EndOffset_Value" ax:value="3"/>
  <ax:ocxPr ax:name="DAxis_EndOffset_ActualValue" ax:value="3"/>
  <ax:ocxPr ax:name="DAxis_TickLength_IsSet" ax:value="0"/>
  <ax:ocxPr ax:name="DAxis_TickLength_Value" ax:value="3"/>
  <ax:ocxPr ax:name="DAxis_TickLength_ActualValue" ax:value="3"/>
  <ax:ocxPr ax:name="DAxis_AxisLength_IsSet" ax:value="0"/>
  <ax:ocxPr ax:name="DAxis_AxisLength_Value" ax:value="3"/>
  <ax:ocxPr ax:name="DAxis_AxisLength_ActualValue" ax:value="3"/>
  <ax:ocxPr ax:name="DoResize" ax:value="0"/>
  <ax:ocxPr ax:name="RotationX" ax:value="29"/>
  <ax:ocxPr ax:name="RotationY" ax:value="38"/>
  <ax:ocxPr ax:name="qRotationX" ax:value="0.236739"/>
  <ax:ocxPr ax:name="qRotationY" ax:value="0.315198"/>
  <ax:ocxPr ax:name="qRotationZ" ax:value="8.151575E-02"/>
  <ax:ocxPr ax:name="qRotationW" ax:value="0.9154016"/>
  <ax:ocxPr ax:name="TranslationX" ax:value="-5.565917E-02"/>
  <ax:ocxPr ax:name="TranslationY" ax:value="2.319723E-03"/>
  <ax:ocxPr ax:name="ScaleX" ax:value="0.5707134"/>
  <ax:ocxPr ax:name="ScaleY" ax:value="0.5707134"/>
  <ax:ocxPr ax:name="ScaleZ" ax:value="0.5707134"/>
  <ax:ocxPr ax:name="EXTERNALNAME" ax:value=""/>
  <ax:ocxPr ax:name="DRILLDOWNMODE" ax:value="ANY"/>
  <ax:ocxPr ax:name="DRILLFUNC" ax:value=""/>
  <ax:ocxPr ax:name="DRILLPATTERN" ax:value="{&amp;G_INDEPV,f}{&amp;G_GROUPV,f}{&amp;G_SUBGRV,f}.html"/>
  <ax:ocxPr ax:name="DRILLTARGET" ax:value="SASGraph13142814670"/>
  <ax:ocxPr ax:name="PATTERNSTRIP" ax:value=""/>
  <ax:ocxPr ax:name="DISABLEDRILLDOWN" ax:value="YES"/>
  <ax:ocxPr ax:name="StyleBy" ax:value="Chart"/>
  <ax:ocxPr ax:name="View2D" ax:value="0"/>
  <ax:ocxPr ax:name="NumberofLegends" ax:value="1"/>
  <ax:ocxPr ax:name="Legend1_ChartCount" ax:value="1"/>
  <ax:ocxPr ax:name="Legend1_Chart0" ax:value="0"/>
  <ax:ocxPr ax:name="Legend1_LegendWndVisible" ax:value="2"/>
  <ax:ocxPr ax:name="Legend1_Backplane_Background_IsSet" ax:value="0"/>
  <ax:ocxPr ax:name="Legend1_Backplane_Background_BackColorR" ax:value="0.9882353"/>
  <ax:ocxPr ax:name="Legend1_Backplane_Background_BackColorG" ax:value="0.9803922"/>
  <ax:ocxPr ax:name="Legend1_Backplane_Background_BackColorB" ax:value="0.8980392"/>
  <ax:ocxPr ax:name="Legend1_Backplane_Background_ForeColorR" ax:value="0.9882353"/>
  <ax:ocxPr ax:name="Legend1_Backplane_Background_ForeColorG" ax:value="0.9803922"/>
  <ax:ocxPr ax:name="Legend1_Backplane_Background_ForeColorB" ax:value="0.8980392"/>
  <ax:ocxPr ax:name="Legend1_Backplane_Background_File" ax:value=""/>
  <ax:ocxPr ax:name="Legend1_Backplane_Background_GradientIsSet" ax:value="0"/>
  <ax:ocxPr ax:name="Legend1_Backplane_Background_ImageFitStyle" ax:value="2"/>
  <ax:ocxPr ax:name="Legend1_Backplane_Background_Pattern" ax:value="2"/>
  <ax:ocxPr ax:name="Legend1_Backplane_Background_Type" ax:value="2"/>
  <ax:ocxPr ax:name="Legend1_Backplane_Background_XIsSet" ax:value="0"/>
  <ax:ocxPr ax:name="Legend1_Backplane_Background_XValue" ax:value="0"/>
  <ax:ocxPr ax:name="Legend1_Backplane_Background_XActualValue" ax:value="0"/>
  <ax:ocxPr ax:name="Legend1_Backplane_Background_YIsSet" ax:value="0"/>
  <ax:ocxPr ax:name="Legend1_Backplane_Background_YValue" ax:value="0"/>
  <ax:ocxPr ax:name="Legend1_Backplane_Background_YActualValue" ax:value="0"/>
  <ax:ocxPr ax:name="Legend1_Backplane_BorderColorR" ax:value="0"/>
  <ax:ocxPr ax:name="Legend1_Backplane_BorderColorG" ax:value="0"/>
  <ax:ocxPr ax:name="Legend1_Backplane_BorderColorB" ax:value="0"/>
  <ax:ocxPr ax:name="Legend1_Backplane_ShadowColorR" ax:value="0"/>
  <ax:ocxPr ax:name="Legend1_Backplane_ShadowColorG" ax:value="0"/>
  <ax:ocxPr ax:name="Legend1_Backplane_ShadowColorB" ax:value="0"/>
  <ax:ocxPr ax:name="Legend1_Backplane_XIsSet" ax:value="0"/>
  <ax:ocxPr ax:name="Legend1_Backplane_XValue" ax:value="0"/>
  <ax:ocxPr ax:name="Legend1_Backplane_XActualValue" ax:value="0"/>
  <ax:ocxPr ax:name="Legend1_Backplane_YIsSet" ax:value="0"/>
  <ax:ocxPr ax:name="Legend1_Backplane_YValue" ax:value="0"/>
  <ax:ocxPr ax:name="Legend1_Backplane_YActualValue" ax:value="0"/>
  <ax:ocxPr ax:name="Legend1_Backplane_ZIsSet" ax:value="0"/>
  <ax:ocxPr ax:name="Legend1_Backplane_ZValue" ax:value="0"/>
  <ax:ocxPr ax:name="Legend1_Backplane_ZActualValue" ax:value="0"/>
  <ax:ocxPr ax:name="Legend1_Backplane_HeightIsSet" ax:value="0"/>
  <ax:ocxPr ax:name="Legend1_Backplane_HeightValue" ax:value="0"/>
  <ax:ocxPr ax:name="Legend1_Backplane_HeightActualValue" ax:value="0"/>
  <ax:ocxPr ax:name="Legend1_Backplane_WidthIsSet" ax:value="0"/>
  <ax:ocxPr ax:name="Legend1_Backplane_WidthValue" ax:value="0"/>
  <ax:ocxPr ax:name="Legend1_Backplane_WidthActualValue" ax:value="0"/>
  <ax:ocxPr ax:name="Legend1_Backplane_Visible" ax:value="0"/>
  <ax:ocxPr ax:name="Legend1_Title_IsSet" ax:value="64"/>
  <ax:ocxPr ax:name="Legend1_Title_FontIsSet" ax:value="0"/>
  <ax:ocxPr ax:name="Legend1_Title_FontHtIsSet" ax:value="0"/>
  <ax:ocxPr ax:name="Legend1_Title_FontHtValue" ax:value="12"/>
  <ax:ocxPr ax:name="Legend1_Title_FontHtActualValue" ax:value="9.6"/>
  <ax:ocxPr ax:name="Legend1_Title_FontBold" ax:value="-1"/>
  <ax:ocxPr ax:name="Legend1_Title_Opaque" ax:value="0"/>
  <ax:ocxPr ax:name="Legend1_Labels_IsSet" ax:value="64"/>
  <ax:ocxPr ax:name="Legend1_Labels_FontIsSet" ax:value="0"/>
  <ax:ocxPr ax:name="Legend1_Labels_FontHtIsSet" ax:value="0"/>
  <ax:ocxPr ax:name="Legend1_Labels_FontHtValue" ax:value="10"/>
  <ax:ocxPr ax:name="Legend1_Labels_FontHtActualValue" ax:value="10"/>
  <ax:ocxPr ax:name="Legend1_Labels_FontBold" ax:value="0"/>
  <ax:ocxPr ax:name="Legend1_Labels_Opaque" ax:value="0"/>
  <ax:ocxPr ax:name="Legend1_nMarkerEntry" ax:value="1"/>
  <ax:ocxPr ax:name="Legend1_MrkEntry0_IsSet" ax:value="7"/>
  <ax:ocxPr ax:name="Legend1_MrkEntry0_ColorR" ax:value="0.7215686"/>
  <ax:ocxPr ax:name="Legend1_MrkEntry0_ColorG" ax:value="0.4862745"/>
  <ax:ocxPr ax:name="Legend1_MrkEntry0_ColorB" ax:value="0.2666667"/>
  <ax:ocxPr ax:name="Legend1_MrkEntry0_OutlineColorR" ax:value="0"/>
  <ax:ocxPr ax:name="Legend1_MrkEntry0_OutlineColorG" ax:value="0"/>
  <ax:ocxPr ax:name="Legend1_MrkEntry0_OutlineColorB" ax:value="0"/>
  <ax:ocxPr ax:name="Legend1_MrkEntry0_SizeIsSet" ax:value="3"/>
  <ax:ocxPr ax:name="Legend1_MrkEntry0_SizeUnitType" ax:value="4"/>
  <ax:ocxPr ax:name="Legend1_MrkEntry0_SizeActualUnitType" ax:value="4"/>
  <ax:ocxPr ax:name="Legend1_MrkEntry0_SizeValue" ax:value="3.53982300884956"/>
  <ax:ocxPr ax:name="Legend1_MrkEntry0_SizeActualValue" ax:value="3.53982300884956"/>
  <ax:ocxPr ax:name="Legend1_MrkEntry0_Symbol" ax:value="19"/>
  <ax:ocxPr ax:name="Legend1_MrkEntry0_Visible" ax:value="1"/>
  <ax:ocxPr ax:name="TitleCount" ax:value="1"/>
  <ax:ocxPr ax:name="FootnoteCount" ax:value="1"/>
  <ax:ocxPr ax:name="Title0_IsSet" ax:value="564"/>
  <ax:ocxPr ax:name="Title0_BkColorR" ax:value="0"/>
  <ax:ocxPr ax:name="Title0_BkColorG" ax:value="0"/>
  <ax:ocxPr ax:name="Title0_BkColorB" ax:value="0"/>
  <ax:ocxPr ax:name="Title0_ForeColorR" ax:value="0"/>
  <ax:ocxPr ax:name="Title0_ForeColorG" ax:value="0"/>
  <ax:ocxPr ax:name="Title0_ForeColorB" ax:value="0"/>
  <ax:ocxPr ax:name="Title0_FontIsSet" ax:value="13"/>
  <ax:ocxPr ax:name="Title0_FontName" ax:value="Arial"/>
  <ax:ocxPr ax:name="Title0_FontHtIsSet" ax:value="2"/>
  <ax:ocxPr ax:name="Title0_FontHtValue" ax:value="21.6"/>
  <ax:ocxPr ax:name="Title0_FontHtActualValue" ax:value="21"/>
  <ax:ocxPr ax:name="Title0_FontBold" ax:value="-1"/>
  <ax:ocxPr ax:name="Title0_FontItalic" ax:value="0"/>
  <ax:ocxPr ax:name="Title0_Justify" ax:value="1"/>
  <ax:ocxPr ax:name="Title0_Value" ax:value="Scatterplot for three components"/>
  <ax:ocxPr ax:name="Footnote0_IsSet" ax:value="564"/>
  <ax:ocxPr ax:name="Footnote0_BkColorR" ax:value="0"/>
  <ax:ocxPr ax:name="Footnote0_BkColorG" ax:value="0"/>
  <ax:ocxPr ax:name="Footnote0_BkColorB" ax:value="0"/>
  <ax:ocxPr ax:name="Footnote0_ForeColorR" ax:value="0"/>
  <ax:ocxPr ax:name="Footnote0_ForeColorG" ax:value="0"/>
  <ax:ocxPr ax:name="Footnote0_ForeColorB" ax:value="0"/>
  <ax:ocxPr ax:name="Footnote0_FontIsSet" ax:value="13"/>
  <ax:ocxPr ax:name="Footnote0_FontName" ax:value="Arial"/>
  <ax:ocxPr ax:name="Footnote0_FontHtIsSet" ax:value="2"/>
  <ax:ocxPr ax:name="Footnote0_FontHtValue" ax:value="10"/>
  <ax:ocxPr ax:name="Footnote0_FontHtActualValue" ax:value="10"/>
  <ax:ocxPr ax:name="Footnote0_FontBold" ax:value="0"/>
  <ax:ocxPr ax:name="Footnote0_FontItalic" ax:value="0"/>
  <ax:ocxPr ax:name="Footnote0_Justify" ax:value="1"/>
  <ax:ocxPr ax:name="Footnote0_Value" ax:value=""/>
  <ax:ocxPr ax:name="Anno_Enabled" ax:value="0"/>
</ax:ocx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0"/>
      <c:rotY val="1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1"/>
        <c:ser>
          <c:idx val="0"/>
          <c:order val="0"/>
          <c:tx>
            <c:strRef>
              <c:f>Sheet1!$A$3</c:f>
              <c:strCache>
                <c:ptCount val="1"/>
                <c:pt idx="0">
                  <c:v>-1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Sheet1!$B$3:$V$3</c:f>
              <c:numCache>
                <c:formatCode>General</c:formatCode>
                <c:ptCount val="21"/>
                <c:pt idx="0">
                  <c:v>0.20628208209087051</c:v>
                </c:pt>
                <c:pt idx="1">
                  <c:v>0.20372800908191777</c:v>
                </c:pt>
                <c:pt idx="2">
                  <c:v>0.20097790229140139</c:v>
                </c:pt>
                <c:pt idx="3">
                  <c:v>0.19802366510927566</c:v>
                </c:pt>
                <c:pt idx="4">
                  <c:v>0.1948581450989095</c:v>
                </c:pt>
                <c:pt idx="5">
                  <c:v>0.19147539135888531</c:v>
                </c:pt>
                <c:pt idx="6">
                  <c:v>0.18787092610651274</c:v>
                </c:pt>
                <c:pt idx="7">
                  <c:v>0.18404202345223206</c:v>
                </c:pt>
                <c:pt idx="8">
                  <c:v>0.1799879863845254</c:v>
                </c:pt>
                <c:pt idx="9">
                  <c:v>0.17571041112804814</c:v>
                </c:pt>
                <c:pt idx="10">
                  <c:v>0.17121342645278009</c:v>
                </c:pt>
                <c:pt idx="11">
                  <c:v>0.16650389440396993</c:v>
                </c:pt>
                <c:pt idx="12">
                  <c:v>0.16159155850440496</c:v>
                </c:pt>
                <c:pt idx="13">
                  <c:v>0.15648912594822514</c:v>
                </c:pt>
                <c:pt idx="14">
                  <c:v>0.15121227180853822</c:v>
                </c:pt>
                <c:pt idx="15">
                  <c:v>0.14577955589043587</c:v>
                </c:pt>
                <c:pt idx="16">
                  <c:v>0.14021224654109168</c:v>
                </c:pt>
                <c:pt idx="17">
                  <c:v>0.13453405031891405</c:v>
                </c:pt>
                <c:pt idx="18">
                  <c:v>0.12877075163595414</c:v>
                </c:pt>
                <c:pt idx="19">
                  <c:v>0.12294977192266361</c:v>
                </c:pt>
                <c:pt idx="20">
                  <c:v>0.11709966304863834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9D-4299-B7DF-25A12332231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-0.9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Sheet1!$B$4:$V$4</c:f>
              <c:numCache>
                <c:formatCode>General</c:formatCode>
                <c:ptCount val="21"/>
                <c:pt idx="0">
                  <c:v>0.22515427083478692</c:v>
                </c:pt>
                <c:pt idx="1">
                  <c:v>0.2221149327883058</c:v>
                </c:pt>
                <c:pt idx="2">
                  <c:v>0.21884999576952271</c:v>
                </c:pt>
                <c:pt idx="3">
                  <c:v>0.21535155511347953</c:v>
                </c:pt>
                <c:pt idx="4">
                  <c:v>0.21161303405699317</c:v>
                </c:pt>
                <c:pt idx="5">
                  <c:v>0.2076294838848568</c:v>
                </c:pt>
                <c:pt idx="6">
                  <c:v>0.20339789202320316</c:v>
                </c:pt>
                <c:pt idx="7">
                  <c:v>0.19891748815517304</c:v>
                </c:pt>
                <c:pt idx="8">
                  <c:v>0.19419003638183446</c:v>
                </c:pt>
                <c:pt idx="9">
                  <c:v>0.18922009969969633</c:v>
                </c:pt>
                <c:pt idx="10">
                  <c:v>0.18401526184160613</c:v>
                </c:pt>
                <c:pt idx="11">
                  <c:v>0.17858629106558793</c:v>
                </c:pt>
                <c:pt idx="12">
                  <c:v>0.17294723099305562</c:v>
                </c:pt>
                <c:pt idx="13">
                  <c:v>0.1671154052589465</c:v>
                </c:pt>
                <c:pt idx="14">
                  <c:v>0.1611113256200932</c:v>
                </c:pt>
                <c:pt idx="15">
                  <c:v>0.15495849723526731</c:v>
                </c:pt>
                <c:pt idx="16">
                  <c:v>0.14868311990338959</c:v>
                </c:pt>
                <c:pt idx="17">
                  <c:v>0.14231368980679862</c:v>
                </c:pt>
                <c:pt idx="18">
                  <c:v>0.13588051231296161</c:v>
                </c:pt>
                <c:pt idx="19">
                  <c:v>0.1294151421178126</c:v>
                </c:pt>
                <c:pt idx="20">
                  <c:v>0.12294977192266361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9D-4299-B7DF-25A12332231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-0.8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Sheet1!$B$5:$V$5</c:f>
              <c:numCache>
                <c:formatCode>General</c:formatCode>
                <c:ptCount val="21"/>
                <c:pt idx="0">
                  <c:v>0.24547496418796269</c:v>
                </c:pt>
                <c:pt idx="1">
                  <c:v>0.24186665074545499</c:v>
                </c:pt>
                <c:pt idx="2">
                  <c:v>0.23800027587378261</c:v>
                </c:pt>
                <c:pt idx="3">
                  <c:v>0.23386857112554044</c:v>
                </c:pt>
                <c:pt idx="4">
                  <c:v>0.22946606732460006</c:v>
                </c:pt>
                <c:pt idx="5">
                  <c:v>0.22478943506193486</c:v>
                </c:pt>
                <c:pt idx="6">
                  <c:v>0.21983782300575436</c:v>
                </c:pt>
                <c:pt idx="7">
                  <c:v>0.2146131807892554</c:v>
                </c:pt>
                <c:pt idx="8">
                  <c:v>0.20912055130347895</c:v>
                </c:pt>
                <c:pt idx="9">
                  <c:v>0.20336831586941853</c:v>
                </c:pt>
                <c:pt idx="10">
                  <c:v>0.19736837525268064</c:v>
                </c:pt>
                <c:pt idx="11">
                  <c:v>0.19113625005523635</c:v>
                </c:pt>
                <c:pt idx="12">
                  <c:v>0.1846910858546138</c:v>
                </c:pt>
                <c:pt idx="13">
                  <c:v>0.17805555164794298</c:v>
                </c:pt>
                <c:pt idx="14">
                  <c:v>0.17125562465312308</c:v>
                </c:pt>
                <c:pt idx="15">
                  <c:v>0.16432026012598067</c:v>
                </c:pt>
                <c:pt idx="16">
                  <c:v>0.1572809512185126</c:v>
                </c:pt>
                <c:pt idx="17">
                  <c:v>0.15017119054150513</c:v>
                </c:pt>
                <c:pt idx="18">
                  <c:v>0.14302585142723334</c:v>
                </c:pt>
                <c:pt idx="19">
                  <c:v>0.13588051231296161</c:v>
                </c:pt>
                <c:pt idx="20">
                  <c:v>0.12877075163595414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9D-4299-B7DF-25A12332231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-0.7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Sheet1!$B$6:$V$6</c:f>
              <c:numCache>
                <c:formatCode>General</c:formatCode>
                <c:ptCount val="21"/>
                <c:pt idx="0">
                  <c:v>0.26730398845623654</c:v>
                </c:pt>
                <c:pt idx="1">
                  <c:v>0.26303098338968572</c:v>
                </c:pt>
                <c:pt idx="2">
                  <c:v>0.25846474345985343</c:v>
                </c:pt>
                <c:pt idx="3">
                  <c:v>0.25359922429233667</c:v>
                </c:pt>
                <c:pt idx="4">
                  <c:v>0.24843074632110476</c:v>
                </c:pt>
                <c:pt idx="5">
                  <c:v>0.24295836867902129</c:v>
                </c:pt>
                <c:pt idx="6">
                  <c:v>0.23718424604399638</c:v>
                </c:pt>
                <c:pt idx="7">
                  <c:v>0.23111395167255144</c:v>
                </c:pt>
                <c:pt idx="8">
                  <c:v>0.2247567483569036</c:v>
                </c:pt>
                <c:pt idx="9">
                  <c:v>0.21812578847710398</c:v>
                </c:pt>
                <c:pt idx="10">
                  <c:v>0.21123822495108213</c:v>
                </c:pt>
                <c:pt idx="11">
                  <c:v>0.20411521691433179</c:v>
                </c:pt>
                <c:pt idx="12">
                  <c:v>0.19678181748322304</c:v>
                </c:pt>
                <c:pt idx="13">
                  <c:v>0.18926673592351057</c:v>
                </c:pt>
                <c:pt idx="14">
                  <c:v>0.18160197274185932</c:v>
                </c:pt>
                <c:pt idx="15">
                  <c:v>0.17382233325397473</c:v>
                </c:pt>
                <c:pt idx="16">
                  <c:v>0.16596483251926825</c:v>
                </c:pt>
                <c:pt idx="17">
                  <c:v>0.15806801153038666</c:v>
                </c:pt>
                <c:pt idx="18">
                  <c:v>0.15017119054150513</c:v>
                </c:pt>
                <c:pt idx="19">
                  <c:v>0.14231368980679862</c:v>
                </c:pt>
                <c:pt idx="20">
                  <c:v>0.13453405031891405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9D-4299-B7DF-25A12332231C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-0.6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Sheet1!$B$7:$V$7</c:f>
              <c:numCache>
                <c:formatCode>General</c:formatCode>
                <c:ptCount val="21"/>
                <c:pt idx="0">
                  <c:v>0.29069419339511948</c:v>
                </c:pt>
                <c:pt idx="1">
                  <c:v>0.28564771781971299</c:v>
                </c:pt>
                <c:pt idx="2">
                  <c:v>0.28027048753443384</c:v>
                </c:pt>
                <c:pt idx="3">
                  <c:v>0.27455843598991364</c:v>
                </c:pt>
                <c:pt idx="4">
                  <c:v>0.2685105233671557</c:v>
                </c:pt>
                <c:pt idx="5">
                  <c:v>0.26212913095352375</c:v>
                </c:pt>
                <c:pt idx="6">
                  <c:v>0.25542041815004451</c:v>
                </c:pt>
                <c:pt idx="7">
                  <c:v>0.24839462192529646</c:v>
                </c:pt>
                <c:pt idx="8">
                  <c:v>0.24106627790721555</c:v>
                </c:pt>
                <c:pt idx="9">
                  <c:v>0.23345434300185763</c:v>
                </c:pt>
                <c:pt idx="10">
                  <c:v>0.22558220167042206</c:v>
                </c:pt>
                <c:pt idx="11">
                  <c:v>0.21747754188852811</c:v>
                </c:pt>
                <c:pt idx="12">
                  <c:v>0.20917209230176734</c:v>
                </c:pt>
                <c:pt idx="13">
                  <c:v>0.20070121893946943</c:v>
                </c:pt>
                <c:pt idx="14">
                  <c:v>0.19210338762434639</c:v>
                </c:pt>
                <c:pt idx="15">
                  <c:v>0.18341950632359078</c:v>
                </c:pt>
                <c:pt idx="16">
                  <c:v>0.17469216942142951</c:v>
                </c:pt>
                <c:pt idx="17">
                  <c:v>0.16596483251926825</c:v>
                </c:pt>
                <c:pt idx="18">
                  <c:v>0.1572809512185126</c:v>
                </c:pt>
                <c:pt idx="19">
                  <c:v>0.14868311990338959</c:v>
                </c:pt>
                <c:pt idx="20">
                  <c:v>0.14021224654109168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9D-4299-B7DF-25A12332231C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-0.5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Sheet1!$B$8:$V$8</c:f>
              <c:numCache>
                <c:formatCode>General</c:formatCode>
                <c:ptCount val="21"/>
                <c:pt idx="0">
                  <c:v>0.3156895505490257</c:v>
                </c:pt>
                <c:pt idx="1">
                  <c:v>0.30974679201793953</c:v>
                </c:pt>
                <c:pt idx="2">
                  <c:v>0.30343399876838678</c:v>
                </c:pt>
                <c:pt idx="3">
                  <c:v>0.29675002162265202</c:v>
                </c:pt>
                <c:pt idx="4">
                  <c:v>0.28969749231027747</c:v>
                </c:pt>
                <c:pt idx="5">
                  <c:v>0.28228321802215056</c:v>
                </c:pt>
                <c:pt idx="6">
                  <c:v>0.27451851235823321</c:v>
                </c:pt>
                <c:pt idx="7">
                  <c:v>0.26641943967179665</c:v>
                </c:pt>
                <c:pt idx="8">
                  <c:v>0.25800695058411011</c:v>
                </c:pt>
                <c:pt idx="9">
                  <c:v>0.24930688892162625</c:v>
                </c:pt>
                <c:pt idx="10">
                  <c:v>0.24034985462977979</c:v>
                </c:pt>
                <c:pt idx="11">
                  <c:v>0.23117091328494832</c:v>
                </c:pt>
                <c:pt idx="12">
                  <c:v>0.22180915039423496</c:v>
                </c:pt>
                <c:pt idx="13">
                  <c:v>0.2123070772662409</c:v>
                </c:pt>
                <c:pt idx="14">
                  <c:v>0.20270990419662485</c:v>
                </c:pt>
                <c:pt idx="15">
                  <c:v>0.19306470526010783</c:v>
                </c:pt>
                <c:pt idx="16">
                  <c:v>0.18341950632359078</c:v>
                </c:pt>
                <c:pt idx="17">
                  <c:v>0.17382233325397473</c:v>
                </c:pt>
                <c:pt idx="18">
                  <c:v>0.16432026012598067</c:v>
                </c:pt>
                <c:pt idx="19">
                  <c:v>0.15495849723526731</c:v>
                </c:pt>
                <c:pt idx="20">
                  <c:v>0.14577955589043587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9D-4299-B7DF-25A12332231C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-0.4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Sheet1!$B$9:$V$9</c:f>
              <c:numCache>
                <c:formatCode>General</c:formatCode>
                <c:ptCount val="21"/>
                <c:pt idx="0">
                  <c:v>0.34232314650545292</c:v>
                </c:pt>
                <c:pt idx="1">
                  <c:v>0.33534643099422295</c:v>
                </c:pt>
                <c:pt idx="2">
                  <c:v>0.32795949383567463</c:v>
                </c:pt>
                <c:pt idx="3">
                  <c:v>0.32016524354076226</c:v>
                </c:pt>
                <c:pt idx="4">
                  <c:v>0.31197120321888827</c:v>
                </c:pt>
                <c:pt idx="5">
                  <c:v>0.30338987633170972</c:v>
                </c:pt>
                <c:pt idx="6">
                  <c:v>0.29443901673527911</c:v>
                </c:pt>
                <c:pt idx="7">
                  <c:v>0.28514177844693922</c:v>
                </c:pt>
                <c:pt idx="8">
                  <c:v>0.27552672331209721</c:v>
                </c:pt>
                <c:pt idx="9">
                  <c:v>0.26562766950054217</c:v>
                </c:pt>
                <c:pt idx="10">
                  <c:v>0.25548337046751224</c:v>
                </c:pt>
                <c:pt idx="11">
                  <c:v>0.24513702237877605</c:v>
                </c:pt>
                <c:pt idx="12">
                  <c:v>0.23463560749628895</c:v>
                </c:pt>
                <c:pt idx="13">
                  <c:v>0.22402909092401047</c:v>
                </c:pt>
                <c:pt idx="14">
                  <c:v>0.21336949756031767</c:v>
                </c:pt>
                <c:pt idx="15">
                  <c:v>0.20270990419662485</c:v>
                </c:pt>
                <c:pt idx="16">
                  <c:v>0.19210338762434639</c:v>
                </c:pt>
                <c:pt idx="17">
                  <c:v>0.18160197274185932</c:v>
                </c:pt>
                <c:pt idx="18">
                  <c:v>0.17125562465312308</c:v>
                </c:pt>
                <c:pt idx="19">
                  <c:v>0.1611113256200932</c:v>
                </c:pt>
                <c:pt idx="20">
                  <c:v>0.15121227180853822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9D-4299-B7DF-25A12332231C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-0.3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Sheet1!$B$10:$V$10</c:f>
              <c:numCache>
                <c:formatCode>General</c:formatCode>
                <c:ptCount val="21"/>
                <c:pt idx="0">
                  <c:v>0.37061512301527721</c:v>
                </c:pt>
                <c:pt idx="1">
                  <c:v>0.36245129489399719</c:v>
                </c:pt>
                <c:pt idx="2">
                  <c:v>0.35383731613985753</c:v>
                </c:pt>
                <c:pt idx="3">
                  <c:v>0.34478150107458316</c:v>
                </c:pt>
                <c:pt idx="4">
                  <c:v>0.33529766816037276</c:v>
                </c:pt>
                <c:pt idx="5">
                  <c:v>0.32540543844261938</c:v>
                </c:pt>
                <c:pt idx="6">
                  <c:v>0.31513040106792678</c:v>
                </c:pt>
                <c:pt idx="7">
                  <c:v>0.30450412175720537</c:v>
                </c:pt>
                <c:pt idx="8">
                  <c:v>0.29356397536820888</c:v>
                </c:pt>
                <c:pt idx="9">
                  <c:v>0.28235279109264128</c:v>
                </c:pt>
                <c:pt idx="10">
                  <c:v>0.27091830807668249</c:v>
                </c:pt>
                <c:pt idx="11">
                  <c:v>0.25931244974991097</c:v>
                </c:pt>
                <c:pt idx="12">
                  <c:v>0.2475904360921414</c:v>
                </c:pt>
                <c:pt idx="13">
                  <c:v>0.23580976350807592</c:v>
                </c:pt>
                <c:pt idx="14">
                  <c:v>0.22402909092401047</c:v>
                </c:pt>
                <c:pt idx="15">
                  <c:v>0.2123070772662409</c:v>
                </c:pt>
                <c:pt idx="16">
                  <c:v>0.20070121893946943</c:v>
                </c:pt>
                <c:pt idx="17">
                  <c:v>0.18926673592351057</c:v>
                </c:pt>
                <c:pt idx="18">
                  <c:v>0.17805555164794298</c:v>
                </c:pt>
                <c:pt idx="19">
                  <c:v>0.1671154052589465</c:v>
                </c:pt>
                <c:pt idx="20">
                  <c:v>0.15648912594822514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9D-4299-B7DF-25A12332231C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-0.2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Sheet1!$B$11:$V$11</c:f>
              <c:numCache>
                <c:formatCode>General</c:formatCode>
                <c:ptCount val="21"/>
                <c:pt idx="0">
                  <c:v>0.40057063033570617</c:v>
                </c:pt>
                <c:pt idx="1">
                  <c:v>0.39105071152770954</c:v>
                </c:pt>
                <c:pt idx="2">
                  <c:v>0.38104248807809699</c:v>
                </c:pt>
                <c:pt idx="3">
                  <c:v>0.37056123174942301</c:v>
                </c:pt>
                <c:pt idx="4">
                  <c:v>0.35962862715043831</c:v>
                </c:pt>
                <c:pt idx="5">
                  <c:v>0.3482729546617877</c:v>
                </c:pt>
                <c:pt idx="6">
                  <c:v>0.33652909980022944</c:v>
                </c:pt>
                <c:pt idx="7">
                  <c:v>0.3244383681716202</c:v>
                </c:pt>
                <c:pt idx="8">
                  <c:v>0.31204809335307593</c:v>
                </c:pt>
                <c:pt idx="9">
                  <c:v>0.29941103526060836</c:v>
                </c:pt>
                <c:pt idx="10">
                  <c:v>0.28658457815855437</c:v>
                </c:pt>
                <c:pt idx="11">
                  <c:v>0.27362974956270186</c:v>
                </c:pt>
                <c:pt idx="12">
                  <c:v>0.26061009282742165</c:v>
                </c:pt>
                <c:pt idx="13">
                  <c:v>0.2475904360921414</c:v>
                </c:pt>
                <c:pt idx="14">
                  <c:v>0.23463560749628895</c:v>
                </c:pt>
                <c:pt idx="15">
                  <c:v>0.22180915039423496</c:v>
                </c:pt>
                <c:pt idx="16">
                  <c:v>0.20917209230176734</c:v>
                </c:pt>
                <c:pt idx="17">
                  <c:v>0.19678181748322304</c:v>
                </c:pt>
                <c:pt idx="18">
                  <c:v>0.1846910858546138</c:v>
                </c:pt>
                <c:pt idx="19">
                  <c:v>0.17294723099305562</c:v>
                </c:pt>
                <c:pt idx="20">
                  <c:v>0.16159155850440496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9D-4299-B7DF-25A12332231C}"/>
            </c:ext>
          </c:extLst>
        </c:ser>
        <c:ser>
          <c:idx val="9"/>
          <c:order val="9"/>
          <c:tx>
            <c:strRef>
              <c:f>Sheet1!$A$12</c:f>
              <c:strCache>
                <c:ptCount val="1"/>
                <c:pt idx="0">
                  <c:v>-0.1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Sheet1!$B$12:$V$12</c:f>
              <c:numCache>
                <c:formatCode>General</c:formatCode>
                <c:ptCount val="21"/>
                <c:pt idx="0">
                  <c:v>0.43217787387321394</c:v>
                </c:pt>
                <c:pt idx="1">
                  <c:v>0.42111707637509938</c:v>
                </c:pt>
                <c:pt idx="2">
                  <c:v>0.40953349669575267</c:v>
                </c:pt>
                <c:pt idx="3">
                  <c:v>0.3974511000341347</c:v>
                </c:pt>
                <c:pt idx="4">
                  <c:v>0.38490114104448619</c:v>
                </c:pt>
                <c:pt idx="5">
                  <c:v>0.37192217418539081</c:v>
                </c:pt>
                <c:pt idx="6">
                  <c:v>0.35855984921119449</c:v>
                </c:pt>
                <c:pt idx="7">
                  <c:v>0.34486647781477431</c:v>
                </c:pt>
                <c:pt idx="8">
                  <c:v>0.33090036872094664</c:v>
                </c:pt>
                <c:pt idx="9">
                  <c:v>0.31672494134981172</c:v>
                </c:pt>
                <c:pt idx="10">
                  <c:v>0.30240764153702077</c:v>
                </c:pt>
                <c:pt idx="11">
                  <c:v>0.28801869554986131</c:v>
                </c:pt>
                <c:pt idx="12">
                  <c:v>0.27362974956270186</c:v>
                </c:pt>
                <c:pt idx="13">
                  <c:v>0.25931244974991097</c:v>
                </c:pt>
                <c:pt idx="14">
                  <c:v>0.24513702237877605</c:v>
                </c:pt>
                <c:pt idx="15">
                  <c:v>0.23117091328494832</c:v>
                </c:pt>
                <c:pt idx="16">
                  <c:v>0.21747754188852811</c:v>
                </c:pt>
                <c:pt idx="17">
                  <c:v>0.20411521691433179</c:v>
                </c:pt>
                <c:pt idx="18">
                  <c:v>0.19113625005523635</c:v>
                </c:pt>
                <c:pt idx="19">
                  <c:v>0.17858629106558793</c:v>
                </c:pt>
                <c:pt idx="20">
                  <c:v>0.16650389440396993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9D-4299-B7DF-25A12332231C}"/>
            </c:ext>
          </c:extLst>
        </c:ser>
        <c:ser>
          <c:idx val="10"/>
          <c:order val="10"/>
          <c:tx>
            <c:strRef>
              <c:f>Sheet1!$A$13</c:f>
              <c:strCache>
                <c:ptCount val="1"/>
                <c:pt idx="0">
                  <c:v>0</c:v>
                </c:pt>
              </c:strCache>
            </c:strRef>
          </c:tx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Sheet1!$B$13:$V$13</c:f>
              <c:numCache>
                <c:formatCode>General</c:formatCode>
                <c:ptCount val="21"/>
                <c:pt idx="0">
                  <c:v>0.46540634591480134</c:v>
                </c:pt>
                <c:pt idx="1">
                  <c:v>0.45260451052597522</c:v>
                </c:pt>
                <c:pt idx="2">
                  <c:v>0.43925139711490069</c:v>
                </c:pt>
                <c:pt idx="3">
                  <c:v>0.42538154741649925</c:v>
                </c:pt>
                <c:pt idx="4">
                  <c:v>0.41103757069715929</c:v>
                </c:pt>
                <c:pt idx="5">
                  <c:v>0.39626991773780162</c:v>
                </c:pt>
                <c:pt idx="6">
                  <c:v>0.38113640190006909</c:v>
                </c:pt>
                <c:pt idx="7">
                  <c:v>0.36570146429089889</c:v>
                </c:pt>
                <c:pt idx="8">
                  <c:v>0.35003519420902701</c:v>
                </c:pt>
                <c:pt idx="9">
                  <c:v>0.33421213083056062</c:v>
                </c:pt>
                <c:pt idx="10">
                  <c:v>0.31830988618379069</c:v>
                </c:pt>
                <c:pt idx="11">
                  <c:v>0.30240764153702077</c:v>
                </c:pt>
                <c:pt idx="12">
                  <c:v>0.28658457815855437</c:v>
                </c:pt>
                <c:pt idx="13">
                  <c:v>0.27091830807668249</c:v>
                </c:pt>
                <c:pt idx="14">
                  <c:v>0.25548337046751224</c:v>
                </c:pt>
                <c:pt idx="15">
                  <c:v>0.24034985462977979</c:v>
                </c:pt>
                <c:pt idx="16">
                  <c:v>0.22558220167042206</c:v>
                </c:pt>
                <c:pt idx="17">
                  <c:v>0.21123822495108213</c:v>
                </c:pt>
                <c:pt idx="18">
                  <c:v>0.19736837525268064</c:v>
                </c:pt>
                <c:pt idx="19">
                  <c:v>0.18401526184160613</c:v>
                </c:pt>
                <c:pt idx="20">
                  <c:v>0.17121342645278009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9D-4299-B7DF-25A12332231C}"/>
            </c:ext>
          </c:extLst>
        </c:ser>
        <c:ser>
          <c:idx val="11"/>
          <c:order val="11"/>
          <c:tx>
            <c:strRef>
              <c:f>Sheet1!$A$14</c:f>
              <c:strCache>
                <c:ptCount val="1"/>
                <c:pt idx="0">
                  <c:v>0.1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Sheet1!$B$14:$V$14</c:f>
              <c:numCache>
                <c:formatCode>General</c:formatCode>
                <c:ptCount val="21"/>
                <c:pt idx="0">
                  <c:v>0.50020534242317116</c:v>
                </c:pt>
                <c:pt idx="1">
                  <c:v>0.48544786981548577</c:v>
                </c:pt>
                <c:pt idx="2">
                  <c:v>0.47011931529073209</c:v>
                </c:pt>
                <c:pt idx="3">
                  <c:v>0.45426676937096344</c:v>
                </c:pt>
                <c:pt idx="4">
                  <c:v>0.43794598879204766</c:v>
                </c:pt>
                <c:pt idx="5">
                  <c:v>0.42122086719994845</c:v>
                </c:pt>
                <c:pt idx="6">
                  <c:v>0.40416262303198136</c:v>
                </c:pt>
                <c:pt idx="7">
                  <c:v>0.386848716942778</c:v>
                </c:pt>
                <c:pt idx="8">
                  <c:v>0.3693615274620291</c:v>
                </c:pt>
                <c:pt idx="9">
                  <c:v>0.35178682914629489</c:v>
                </c:pt>
                <c:pt idx="10">
                  <c:v>0.33421213083056062</c:v>
                </c:pt>
                <c:pt idx="11">
                  <c:v>0.31672494134981172</c:v>
                </c:pt>
                <c:pt idx="12">
                  <c:v>0.29941103526060836</c:v>
                </c:pt>
                <c:pt idx="13">
                  <c:v>0.28235279109264128</c:v>
                </c:pt>
                <c:pt idx="14">
                  <c:v>0.26562766950054217</c:v>
                </c:pt>
                <c:pt idx="15">
                  <c:v>0.24930688892162625</c:v>
                </c:pt>
                <c:pt idx="16">
                  <c:v>0.23345434300185763</c:v>
                </c:pt>
                <c:pt idx="17">
                  <c:v>0.21812578847710398</c:v>
                </c:pt>
                <c:pt idx="18">
                  <c:v>0.20336831586941853</c:v>
                </c:pt>
                <c:pt idx="19">
                  <c:v>0.18922009969969633</c:v>
                </c:pt>
                <c:pt idx="20">
                  <c:v>0.17571041112804814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C9D-4299-B7DF-25A12332231C}"/>
            </c:ext>
          </c:extLst>
        </c:ser>
        <c:ser>
          <c:idx val="12"/>
          <c:order val="12"/>
          <c:tx>
            <c:strRef>
              <c:f>Sheet1!$A$15</c:f>
              <c:strCache>
                <c:ptCount val="1"/>
                <c:pt idx="0">
                  <c:v>0.2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Sheet1!$B$15:$V$15</c:f>
              <c:numCache>
                <c:formatCode>General</c:formatCode>
                <c:ptCount val="21"/>
                <c:pt idx="0">
                  <c:v>0.53650286796184787</c:v>
                </c:pt>
                <c:pt idx="1">
                  <c:v>0.51956219528495329</c:v>
                </c:pt>
                <c:pt idx="2">
                  <c:v>0.50204242255696629</c:v>
                </c:pt>
                <c:pt idx="3">
                  <c:v>0.48400517050085451</c:v>
                </c:pt>
                <c:pt idx="4">
                  <c:v>0.46552105251598741</c:v>
                </c:pt>
                <c:pt idx="5">
                  <c:v>0.4466687771481167</c:v>
                </c:pt>
                <c:pt idx="6">
                  <c:v>0.42753395166003633</c:v>
                </c:pt>
                <c:pt idx="7">
                  <c:v>0.40820761840703429</c:v>
                </c:pt>
                <c:pt idx="8">
                  <c:v>0.38878457293453167</c:v>
                </c:pt>
                <c:pt idx="9">
                  <c:v>0.3693615274620291</c:v>
                </c:pt>
                <c:pt idx="10">
                  <c:v>0.35003519420902701</c:v>
                </c:pt>
                <c:pt idx="11">
                  <c:v>0.33090036872094664</c:v>
                </c:pt>
                <c:pt idx="12">
                  <c:v>0.31204809335307593</c:v>
                </c:pt>
                <c:pt idx="13">
                  <c:v>0.29356397536820888</c:v>
                </c:pt>
                <c:pt idx="14">
                  <c:v>0.27552672331209721</c:v>
                </c:pt>
                <c:pt idx="15">
                  <c:v>0.25800695058411011</c:v>
                </c:pt>
                <c:pt idx="16">
                  <c:v>0.24106627790721555</c:v>
                </c:pt>
                <c:pt idx="17">
                  <c:v>0.2247567483569036</c:v>
                </c:pt>
                <c:pt idx="18">
                  <c:v>0.20912055130347895</c:v>
                </c:pt>
                <c:pt idx="19">
                  <c:v>0.19419003638183446</c:v>
                </c:pt>
                <c:pt idx="20">
                  <c:v>0.1799879863845254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C9D-4299-B7DF-25A12332231C}"/>
            </c:ext>
          </c:extLst>
        </c:ser>
        <c:ser>
          <c:idx val="13"/>
          <c:order val="13"/>
          <c:tx>
            <c:strRef>
              <c:f>Sheet1!$A$16</c:f>
              <c:strCache>
                <c:ptCount val="1"/>
                <c:pt idx="0">
                  <c:v>0.3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Sheet1!$B$16:$V$16</c:f>
              <c:numCache>
                <c:formatCode>General</c:formatCode>
                <c:ptCount val="21"/>
                <c:pt idx="0">
                  <c:v>0.57420502836047072</c:v>
                </c:pt>
                <c:pt idx="1">
                  <c:v>0.55484268505020451</c:v>
                </c:pt>
                <c:pt idx="2">
                  <c:v>0.53490843863578974</c:v>
                </c:pt>
                <c:pt idx="3">
                  <c:v>0.51448032899263552</c:v>
                </c:pt>
                <c:pt idx="4">
                  <c:v>0.49364534251651104</c:v>
                </c:pt>
                <c:pt idx="5">
                  <c:v>0.47249808986463188</c:v>
                </c:pt>
                <c:pt idx="6">
                  <c:v>0.45113918840037559</c:v>
                </c:pt>
                <c:pt idx="7">
                  <c:v>0.42967340340370491</c:v>
                </c:pt>
                <c:pt idx="8">
                  <c:v>0.40820761840703429</c:v>
                </c:pt>
                <c:pt idx="9">
                  <c:v>0.386848716942778</c:v>
                </c:pt>
                <c:pt idx="10">
                  <c:v>0.36570146429089889</c:v>
                </c:pt>
                <c:pt idx="11">
                  <c:v>0.34486647781477431</c:v>
                </c:pt>
                <c:pt idx="12">
                  <c:v>0.3244383681716202</c:v>
                </c:pt>
                <c:pt idx="13">
                  <c:v>0.30450412175720537</c:v>
                </c:pt>
                <c:pt idx="14">
                  <c:v>0.28514177844693922</c:v>
                </c:pt>
                <c:pt idx="15">
                  <c:v>0.26641943967179665</c:v>
                </c:pt>
                <c:pt idx="16">
                  <c:v>0.24839462192529646</c:v>
                </c:pt>
                <c:pt idx="17">
                  <c:v>0.23111395167255144</c:v>
                </c:pt>
                <c:pt idx="18">
                  <c:v>0.2146131807892554</c:v>
                </c:pt>
                <c:pt idx="19">
                  <c:v>0.19891748815517304</c:v>
                </c:pt>
                <c:pt idx="20">
                  <c:v>0.18404202345223206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C9D-4299-B7DF-25A12332231C}"/>
            </c:ext>
          </c:extLst>
        </c:ser>
        <c:ser>
          <c:idx val="14"/>
          <c:order val="14"/>
          <c:tx>
            <c:strRef>
              <c:f>Sheet1!$A$17</c:f>
              <c:strCache>
                <c:ptCount val="1"/>
                <c:pt idx="0">
                  <c:v>0.4</c:v>
                </c:pt>
              </c:strCache>
            </c:strRef>
          </c:tx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Sheet1!$B$17:$V$17</c:f>
              <c:numCache>
                <c:formatCode>General</c:formatCode>
                <c:ptCount val="21"/>
                <c:pt idx="0">
                  <c:v>0.61319599962449189</c:v>
                </c:pt>
                <c:pt idx="1">
                  <c:v>0.59116525021352695</c:v>
                </c:pt>
                <c:pt idx="2">
                  <c:v>0.56858869752465224</c:v>
                </c:pt>
                <c:pt idx="3">
                  <c:v>0.54556247639274003</c:v>
                </c:pt>
                <c:pt idx="4">
                  <c:v>0.52219114776468512</c:v>
                </c:pt>
                <c:pt idx="5">
                  <c:v>0.49858591102434574</c:v>
                </c:pt>
                <c:pt idx="6">
                  <c:v>0.47486254971236064</c:v>
                </c:pt>
                <c:pt idx="7">
                  <c:v>0.45113918840037559</c:v>
                </c:pt>
                <c:pt idx="8">
                  <c:v>0.42753395166003633</c:v>
                </c:pt>
                <c:pt idx="9">
                  <c:v>0.40416262303198136</c:v>
                </c:pt>
                <c:pt idx="10">
                  <c:v>0.38113640190006909</c:v>
                </c:pt>
                <c:pt idx="11">
                  <c:v>0.35855984921119449</c:v>
                </c:pt>
                <c:pt idx="12">
                  <c:v>0.33652909980022944</c:v>
                </c:pt>
                <c:pt idx="13">
                  <c:v>0.31513040106792678</c:v>
                </c:pt>
                <c:pt idx="14">
                  <c:v>0.29443901673527911</c:v>
                </c:pt>
                <c:pt idx="15">
                  <c:v>0.27451851235823321</c:v>
                </c:pt>
                <c:pt idx="16">
                  <c:v>0.25542041815004451</c:v>
                </c:pt>
                <c:pt idx="17">
                  <c:v>0.23718424604399638</c:v>
                </c:pt>
                <c:pt idx="18">
                  <c:v>0.21983782300575436</c:v>
                </c:pt>
                <c:pt idx="19">
                  <c:v>0.20339789202320316</c:v>
                </c:pt>
                <c:pt idx="20">
                  <c:v>0.18787092610651274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C9D-4299-B7DF-25A12332231C}"/>
            </c:ext>
          </c:extLst>
        </c:ser>
        <c:ser>
          <c:idx val="15"/>
          <c:order val="15"/>
          <c:tx>
            <c:strRef>
              <c:f>Sheet1!$A$18</c:f>
              <c:strCache>
                <c:ptCount val="1"/>
                <c:pt idx="0">
                  <c:v>0.5</c:v>
                </c:pt>
              </c:strCache>
            </c:strRef>
          </c:tx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Sheet1!$B$18:$V$18</c:f>
              <c:numCache>
                <c:formatCode>General</c:formatCode>
                <c:ptCount val="21"/>
                <c:pt idx="0">
                  <c:v>0.65333864231290339</c:v>
                </c:pt>
                <c:pt idx="1">
                  <c:v>0.6283876928507568</c:v>
                </c:pt>
                <c:pt idx="2">
                  <c:v>0.60293978290258832</c:v>
                </c:pt>
                <c:pt idx="3">
                  <c:v>0.57711047018607309</c:v>
                </c:pt>
                <c:pt idx="4">
                  <c:v>0.55102264902635945</c:v>
                </c:pt>
                <c:pt idx="5">
                  <c:v>0.52480428002535251</c:v>
                </c:pt>
                <c:pt idx="6">
                  <c:v>0.49858591102434574</c:v>
                </c:pt>
                <c:pt idx="7">
                  <c:v>0.47249808986463188</c:v>
                </c:pt>
                <c:pt idx="8">
                  <c:v>0.4466687771481167</c:v>
                </c:pt>
                <c:pt idx="9">
                  <c:v>0.42122086719994845</c:v>
                </c:pt>
                <c:pt idx="10">
                  <c:v>0.39626991773780162</c:v>
                </c:pt>
                <c:pt idx="11">
                  <c:v>0.37192217418539081</c:v>
                </c:pt>
                <c:pt idx="12">
                  <c:v>0.3482729546617877</c:v>
                </c:pt>
                <c:pt idx="13">
                  <c:v>0.32540543844261938</c:v>
                </c:pt>
                <c:pt idx="14">
                  <c:v>0.30338987633170972</c:v>
                </c:pt>
                <c:pt idx="15">
                  <c:v>0.28228321802215056</c:v>
                </c:pt>
                <c:pt idx="16">
                  <c:v>0.26212913095352375</c:v>
                </c:pt>
                <c:pt idx="17">
                  <c:v>0.24295836867902129</c:v>
                </c:pt>
                <c:pt idx="18">
                  <c:v>0.22478943506193486</c:v>
                </c:pt>
                <c:pt idx="19">
                  <c:v>0.2076294838848568</c:v>
                </c:pt>
                <c:pt idx="20">
                  <c:v>0.19147539135888531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C9D-4299-B7DF-25A12332231C}"/>
            </c:ext>
          </c:extLst>
        </c:ser>
        <c:ser>
          <c:idx val="16"/>
          <c:order val="16"/>
          <c:tx>
            <c:strRef>
              <c:f>Sheet1!$A$19</c:f>
              <c:strCache>
                <c:ptCount val="1"/>
                <c:pt idx="0">
                  <c:v>0.6</c:v>
                </c:pt>
              </c:strCache>
            </c:strRef>
          </c:tx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Sheet1!$B$19:$V$19</c:f>
              <c:numCache>
                <c:formatCode>General</c:formatCode>
                <c:ptCount val="21"/>
                <c:pt idx="0">
                  <c:v>0.6944758034153089</c:v>
                </c:pt>
                <c:pt idx="1">
                  <c:v>0.66635151341478527</c:v>
                </c:pt>
                <c:pt idx="2">
                  <c:v>0.6378057081666112</c:v>
                </c:pt>
                <c:pt idx="3">
                  <c:v>0.60897420690493698</c:v>
                </c:pt>
                <c:pt idx="4">
                  <c:v>0.57999842796564816</c:v>
                </c:pt>
                <c:pt idx="5">
                  <c:v>0.55102264902635945</c:v>
                </c:pt>
                <c:pt idx="6">
                  <c:v>0.52219114776468512</c:v>
                </c:pt>
                <c:pt idx="7">
                  <c:v>0.49364534251651104</c:v>
                </c:pt>
                <c:pt idx="8">
                  <c:v>0.46552105251598741</c:v>
                </c:pt>
                <c:pt idx="9">
                  <c:v>0.43794598879204766</c:v>
                </c:pt>
                <c:pt idx="10">
                  <c:v>0.41103757069715929</c:v>
                </c:pt>
                <c:pt idx="11">
                  <c:v>0.38490114104448619</c:v>
                </c:pt>
                <c:pt idx="12">
                  <c:v>0.35962862715043831</c:v>
                </c:pt>
                <c:pt idx="13">
                  <c:v>0.33529766816037276</c:v>
                </c:pt>
                <c:pt idx="14">
                  <c:v>0.31197120321888827</c:v>
                </c:pt>
                <c:pt idx="15">
                  <c:v>0.28969749231027747</c:v>
                </c:pt>
                <c:pt idx="16">
                  <c:v>0.2685105233671557</c:v>
                </c:pt>
                <c:pt idx="17">
                  <c:v>0.24843074632110476</c:v>
                </c:pt>
                <c:pt idx="18">
                  <c:v>0.22946606732460006</c:v>
                </c:pt>
                <c:pt idx="19">
                  <c:v>0.21161303405699317</c:v>
                </c:pt>
                <c:pt idx="20">
                  <c:v>0.1948581450989095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C9D-4299-B7DF-25A12332231C}"/>
            </c:ext>
          </c:extLst>
        </c:ser>
        <c:ser>
          <c:idx val="17"/>
          <c:order val="17"/>
          <c:tx>
            <c:strRef>
              <c:f>Sheet1!$A$20</c:f>
              <c:strCache>
                <c:ptCount val="1"/>
                <c:pt idx="0">
                  <c:v>0.7</c:v>
                </c:pt>
              </c:strCache>
            </c:strRef>
          </c:tx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Sheet1!$B$20:$V$20</c:f>
              <c:numCache>
                <c:formatCode>General</c:formatCode>
                <c:ptCount val="21"/>
                <c:pt idx="0">
                  <c:v>0.73643231384171537</c:v>
                </c:pt>
                <c:pt idx="1">
                  <c:v>0.70488432004838231</c:v>
                </c:pt>
                <c:pt idx="2">
                  <c:v>0.67302058332951853</c:v>
                </c:pt>
                <c:pt idx="3">
                  <c:v>0.64099739511722764</c:v>
                </c:pt>
                <c:pt idx="4">
                  <c:v>0.60897420690493698</c:v>
                </c:pt>
                <c:pt idx="5">
                  <c:v>0.57711047018607309</c:v>
                </c:pt>
                <c:pt idx="6">
                  <c:v>0.54556247639274003</c:v>
                </c:pt>
                <c:pt idx="7">
                  <c:v>0.51448032899263552</c:v>
                </c:pt>
                <c:pt idx="8">
                  <c:v>0.48400517050085451</c:v>
                </c:pt>
                <c:pt idx="9">
                  <c:v>0.45426676937096344</c:v>
                </c:pt>
                <c:pt idx="10">
                  <c:v>0.42538154741649925</c:v>
                </c:pt>
                <c:pt idx="11">
                  <c:v>0.3974511000341347</c:v>
                </c:pt>
                <c:pt idx="12">
                  <c:v>0.37056123174942301</c:v>
                </c:pt>
                <c:pt idx="13">
                  <c:v>0.34478150107458316</c:v>
                </c:pt>
                <c:pt idx="14">
                  <c:v>0.32016524354076226</c:v>
                </c:pt>
                <c:pt idx="15">
                  <c:v>0.29675002162265202</c:v>
                </c:pt>
                <c:pt idx="16">
                  <c:v>0.27455843598991364</c:v>
                </c:pt>
                <c:pt idx="17">
                  <c:v>0.25359922429233667</c:v>
                </c:pt>
                <c:pt idx="18">
                  <c:v>0.23386857112554044</c:v>
                </c:pt>
                <c:pt idx="19">
                  <c:v>0.21535155511347953</c:v>
                </c:pt>
                <c:pt idx="20">
                  <c:v>0.19802366510927566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C9D-4299-B7DF-25A12332231C}"/>
            </c:ext>
          </c:extLst>
        </c:ser>
        <c:ser>
          <c:idx val="18"/>
          <c:order val="18"/>
          <c:tx>
            <c:strRef>
              <c:f>Sheet1!$A$21</c:f>
              <c:strCache>
                <c:ptCount val="1"/>
                <c:pt idx="0">
                  <c:v>0.8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Sheet1!$B$21:$V$21</c:f>
              <c:numCache>
                <c:formatCode>General</c:formatCode>
                <c:ptCount val="21"/>
                <c:pt idx="0">
                  <c:v>0.77901765112499921</c:v>
                </c:pt>
                <c:pt idx="1">
                  <c:v>0.74380277596209188</c:v>
                </c:pt>
                <c:pt idx="2">
                  <c:v>0.70841167964580531</c:v>
                </c:pt>
                <c:pt idx="3">
                  <c:v>0.67302058332951853</c:v>
                </c:pt>
                <c:pt idx="4">
                  <c:v>0.6378057081666112</c:v>
                </c:pt>
                <c:pt idx="5">
                  <c:v>0.60293978290258832</c:v>
                </c:pt>
                <c:pt idx="6">
                  <c:v>0.56858869752465224</c:v>
                </c:pt>
                <c:pt idx="7">
                  <c:v>0.53490843863578974</c:v>
                </c:pt>
                <c:pt idx="8">
                  <c:v>0.50204242255696629</c:v>
                </c:pt>
                <c:pt idx="9">
                  <c:v>0.47011931529073209</c:v>
                </c:pt>
                <c:pt idx="10">
                  <c:v>0.43925139711490069</c:v>
                </c:pt>
                <c:pt idx="11">
                  <c:v>0.40953349669575267</c:v>
                </c:pt>
                <c:pt idx="12">
                  <c:v>0.38104248807809699</c:v>
                </c:pt>
                <c:pt idx="13">
                  <c:v>0.35383731613985753</c:v>
                </c:pt>
                <c:pt idx="14">
                  <c:v>0.32795949383567463</c:v>
                </c:pt>
                <c:pt idx="15">
                  <c:v>0.30343399876838678</c:v>
                </c:pt>
                <c:pt idx="16">
                  <c:v>0.28027048753443384</c:v>
                </c:pt>
                <c:pt idx="17">
                  <c:v>0.25846474345985343</c:v>
                </c:pt>
                <c:pt idx="18">
                  <c:v>0.23800027587378261</c:v>
                </c:pt>
                <c:pt idx="19">
                  <c:v>0.21884999576952271</c:v>
                </c:pt>
                <c:pt idx="20">
                  <c:v>0.20097790229140139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C9D-4299-B7DF-25A12332231C}"/>
            </c:ext>
          </c:extLst>
        </c:ser>
        <c:ser>
          <c:idx val="19"/>
          <c:order val="19"/>
          <c:tx>
            <c:strRef>
              <c:f>Sheet1!$A$22</c:f>
              <c:strCache>
                <c:ptCount val="1"/>
                <c:pt idx="0">
                  <c:v>0.9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Sheet1!$B$22:$V$22</c:f>
              <c:numCache>
                <c:formatCode>General</c:formatCode>
                <c:ptCount val="21"/>
                <c:pt idx="0">
                  <c:v>0.82202919677724029</c:v>
                </c:pt>
                <c:pt idx="1">
                  <c:v>0.78291598636966619</c:v>
                </c:pt>
                <c:pt idx="2">
                  <c:v>0.74380277596209188</c:v>
                </c:pt>
                <c:pt idx="3">
                  <c:v>0.70488432004838231</c:v>
                </c:pt>
                <c:pt idx="4">
                  <c:v>0.66635151341478527</c:v>
                </c:pt>
                <c:pt idx="5">
                  <c:v>0.6283876928507568</c:v>
                </c:pt>
                <c:pt idx="6">
                  <c:v>0.59116525021352695</c:v>
                </c:pt>
                <c:pt idx="7">
                  <c:v>0.55484268505020451</c:v>
                </c:pt>
                <c:pt idx="8">
                  <c:v>0.51956219528495329</c:v>
                </c:pt>
                <c:pt idx="9">
                  <c:v>0.48544786981548577</c:v>
                </c:pt>
                <c:pt idx="10">
                  <c:v>0.45260451052597522</c:v>
                </c:pt>
                <c:pt idx="11">
                  <c:v>0.42111707637509938</c:v>
                </c:pt>
                <c:pt idx="12">
                  <c:v>0.39105071152770954</c:v>
                </c:pt>
                <c:pt idx="13">
                  <c:v>0.36245129489399719</c:v>
                </c:pt>
                <c:pt idx="14">
                  <c:v>0.33534643099422295</c:v>
                </c:pt>
                <c:pt idx="15">
                  <c:v>0.30974679201793953</c:v>
                </c:pt>
                <c:pt idx="16">
                  <c:v>0.28564771781971299</c:v>
                </c:pt>
                <c:pt idx="17">
                  <c:v>0.26303098338968572</c:v>
                </c:pt>
                <c:pt idx="18">
                  <c:v>0.24186665074545499</c:v>
                </c:pt>
                <c:pt idx="19">
                  <c:v>0.2221149327883058</c:v>
                </c:pt>
                <c:pt idx="20">
                  <c:v>0.20372800908191777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C9D-4299-B7DF-25A12332231C}"/>
            </c:ext>
          </c:extLst>
        </c:ser>
        <c:ser>
          <c:idx val="20"/>
          <c:order val="20"/>
          <c:tx>
            <c:strRef>
              <c:f>Sheet1!$A$23</c:f>
              <c:strCache>
                <c:ptCount val="1"/>
                <c:pt idx="0">
                  <c:v>1</c:v>
                </c:pt>
              </c:strCache>
            </c:strRef>
          </c:tx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cat>
            <c:numRef>
              <c:f>Sheet1!$B$2:$V$2</c:f>
              <c:numCache>
                <c:formatCode>General</c:formatCode>
                <c:ptCount val="21"/>
                <c:pt idx="0">
                  <c:v>-1</c:v>
                </c:pt>
                <c:pt idx="1">
                  <c:v>-0.9</c:v>
                </c:pt>
                <c:pt idx="2">
                  <c:v>-0.8</c:v>
                </c:pt>
                <c:pt idx="3">
                  <c:v>-0.7</c:v>
                </c:pt>
                <c:pt idx="4">
                  <c:v>-0.6</c:v>
                </c:pt>
                <c:pt idx="5">
                  <c:v>-0.5</c:v>
                </c:pt>
                <c:pt idx="6">
                  <c:v>-0.4</c:v>
                </c:pt>
                <c:pt idx="7">
                  <c:v>-0.3</c:v>
                </c:pt>
                <c:pt idx="8">
                  <c:v>-0.2</c:v>
                </c:pt>
                <c:pt idx="9">
                  <c:v>-0.1</c:v>
                </c:pt>
                <c:pt idx="10">
                  <c:v>0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0.4</c:v>
                </c:pt>
                <c:pt idx="15">
                  <c:v>0.5</c:v>
                </c:pt>
                <c:pt idx="16">
                  <c:v>0.6</c:v>
                </c:pt>
                <c:pt idx="17">
                  <c:v>0.7</c:v>
                </c:pt>
                <c:pt idx="18">
                  <c:v>0.8</c:v>
                </c:pt>
                <c:pt idx="19">
                  <c:v>0.9</c:v>
                </c:pt>
                <c:pt idx="20">
                  <c:v>1</c:v>
                </c:pt>
              </c:numCache>
            </c:numRef>
          </c:cat>
          <c:val>
            <c:numRef>
              <c:f>Sheet1!$B$23:$V$23</c:f>
              <c:numCache>
                <c:formatCode>General</c:formatCode>
                <c:ptCount val="21"/>
                <c:pt idx="0">
                  <c:v>0.86525597943226507</c:v>
                </c:pt>
                <c:pt idx="1">
                  <c:v>0.82202919677724029</c:v>
                </c:pt>
                <c:pt idx="2">
                  <c:v>0.77901765112499921</c:v>
                </c:pt>
                <c:pt idx="3">
                  <c:v>0.73643231384171537</c:v>
                </c:pt>
                <c:pt idx="4">
                  <c:v>0.6944758034153089</c:v>
                </c:pt>
                <c:pt idx="5">
                  <c:v>0.65333864231290339</c:v>
                </c:pt>
                <c:pt idx="6">
                  <c:v>0.61319599962449189</c:v>
                </c:pt>
                <c:pt idx="7">
                  <c:v>0.57420502836047072</c:v>
                </c:pt>
                <c:pt idx="8">
                  <c:v>0.53650286796184787</c:v>
                </c:pt>
                <c:pt idx="9">
                  <c:v>0.50020534242317116</c:v>
                </c:pt>
                <c:pt idx="10">
                  <c:v>0.46540634591480134</c:v>
                </c:pt>
                <c:pt idx="11">
                  <c:v>0.43217787387321394</c:v>
                </c:pt>
                <c:pt idx="12">
                  <c:v>0.40057063033570617</c:v>
                </c:pt>
                <c:pt idx="13">
                  <c:v>0.37061512301527721</c:v>
                </c:pt>
                <c:pt idx="14">
                  <c:v>0.34232314650545292</c:v>
                </c:pt>
                <c:pt idx="15">
                  <c:v>0.3156895505490257</c:v>
                </c:pt>
                <c:pt idx="16">
                  <c:v>0.29069419339511948</c:v>
                </c:pt>
                <c:pt idx="17">
                  <c:v>0.26730398845623654</c:v>
                </c:pt>
                <c:pt idx="18">
                  <c:v>0.24547496418796269</c:v>
                </c:pt>
                <c:pt idx="19">
                  <c:v>0.22515427083478692</c:v>
                </c:pt>
                <c:pt idx="20">
                  <c:v>0.20628208209087051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C9D-4299-B7DF-25A12332231C}"/>
            </c:ext>
          </c:extLst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182846976"/>
        <c:axId val="182848512"/>
        <c:axId val="142306368"/>
      </c:surface3DChart>
      <c:catAx>
        <c:axId val="182846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2848512"/>
        <c:crosses val="autoZero"/>
        <c:auto val="1"/>
        <c:lblAlgn val="ctr"/>
        <c:lblOffset val="100"/>
        <c:noMultiLvlLbl val="0"/>
      </c:catAx>
      <c:valAx>
        <c:axId val="18284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2846976"/>
        <c:crosses val="autoZero"/>
        <c:crossBetween val="midCat"/>
      </c:valAx>
      <c:serAx>
        <c:axId val="1423063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82848512"/>
        <c:crosses val="autoZero"/>
      </c:serAx>
    </c:plotArea>
    <c:plotVisOnly val="1"/>
    <c:dispBlanksAs val="zero"/>
    <c:showDLblsOverMax val="0"/>
  </c:chart>
  <c:txPr>
    <a:bodyPr/>
    <a:lstStyle/>
    <a:p>
      <a:pPr>
        <a:defRPr/>
      </a:pPr>
      <a:endParaRPr lang="sv-S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884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6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39275"/>
            <a:ext cx="288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A10DC596-4BFB-47D2-ACB8-5A1281936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99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17CC7F-AC0A-43EE-B7CB-E38382E61B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32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8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73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{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7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7CC7F-AC0A-43EE-B7CB-E38382E61B7F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05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8F923-4403-4CC7-8196-91886837941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F51F9-83CF-469A-B816-2C945632C13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D3A77-01AC-4282-A8E1-39C3DCF9076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12726-0781-4682-B979-04D86AC798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494A7-E43F-44BB-9D39-3209224A2A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7A23F-0D16-44EE-87D6-AB636590C7A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FFD66-07D4-476F-A6EC-8482BEB9BD6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D4FAB-818C-462E-9E16-84ADC1D7545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5DA96-CD0E-4A72-997F-05B08924B4E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98EB9-CB54-4EDC-BD87-35173EF0937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E097E-7542-4BB6-9D44-B7B65FF2947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F28EA6-37C3-4552-89A7-4A613F907C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4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jpeg"/><Relationship Id="rId4" Type="http://schemas.openxmlformats.org/officeDocument/2006/relationships/image" Target="../media/image14.emf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2d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Latent variable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Principal Component Analysis</a:t>
            </a:r>
            <a:br>
              <a:rPr lang="en-US" sz="20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" charset="0"/>
              </a:rPr>
              <a:t>- two inputs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3600"/>
              <a:t>	</a:t>
            </a:r>
            <a:endParaRPr lang="en-GB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1916113"/>
            <a:ext cx="4216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7019925" y="2997200"/>
            <a:ext cx="1655763" cy="431800"/>
          </a:xfrm>
          <a:prstGeom prst="wedgeRectCallout">
            <a:avLst>
              <a:gd name="adj1" fmla="val -135523"/>
              <a:gd name="adj2" fmla="val -229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PC1</a:t>
            </a:r>
          </a:p>
        </p:txBody>
      </p:sp>
      <p:sp>
        <p:nvSpPr>
          <p:cNvPr id="18439" name="AutoShape 8"/>
          <p:cNvSpPr>
            <a:spLocks noChangeArrowheads="1"/>
          </p:cNvSpPr>
          <p:nvPr/>
        </p:nvSpPr>
        <p:spPr bwMode="auto">
          <a:xfrm>
            <a:off x="7019925" y="4292600"/>
            <a:ext cx="1655763" cy="431800"/>
          </a:xfrm>
          <a:prstGeom prst="wedgeRectCallout">
            <a:avLst>
              <a:gd name="adj1" fmla="val -150097"/>
              <a:gd name="adj2" fmla="val -70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PCA- after reducing dimensionality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r>
                  <a:rPr lang="en-US" sz="2400" dirty="0"/>
                  <a:t>Data became approximate (but less data to store)</a:t>
                </a:r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,…</m:t>
                    </m:r>
                    <m:r>
                      <a:rPr lang="sv-SE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are actually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eigenvections</a:t>
                </a:r>
                <a:r>
                  <a:rPr lang="en-US" sz="2400" dirty="0">
                    <a:solidFill>
                      <a:srgbClr val="0070C0"/>
                    </a:solidFill>
                  </a:rPr>
                  <a:t>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sample covariance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(first largest eigenvalue,…,</a:t>
                </a:r>
                <a:r>
                  <a:rPr lang="en-US" sz="2400" dirty="0" err="1"/>
                  <a:t>Mth</a:t>
                </a:r>
                <a:r>
                  <a:rPr lang="en-US" sz="2400" dirty="0"/>
                  <a:t> largest </a:t>
                </a:r>
                <a:r>
                  <a:rPr lang="en-US" sz="2400" dirty="0" err="1"/>
                  <a:t>egenvalue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700808"/>
            <a:ext cx="5827018" cy="29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PCA: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970784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Aim: </a:t>
                </a:r>
                <a:r>
                  <a:rPr lang="sv-SE" sz="2400" dirty="0" err="1"/>
                  <a:t>minimize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distance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between</a:t>
                </a:r>
                <a:r>
                  <a:rPr lang="sv-SE" sz="2400" dirty="0"/>
                  <a:t> the original and </a:t>
                </a:r>
                <a:r>
                  <a:rPr lang="sv-SE" sz="2400" dirty="0" err="1"/>
                  <a:t>projected</a:t>
                </a:r>
                <a:r>
                  <a:rPr lang="sv-SE" sz="2400" dirty="0"/>
                  <a:t>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970784" cy="4525963"/>
              </a:xfrm>
              <a:blipFill rotWithShape="0">
                <a:blip r:embed="rId3"/>
                <a:stretch>
                  <a:fillRect l="-1997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527" y="1772816"/>
            <a:ext cx="3361345" cy="2567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5322" y="4340374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Source: Murphy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000" b="1" dirty="0">
                <a:solidFill>
                  <a:schemeClr val="bg1"/>
                </a:solidFill>
                <a:latin typeface="Arial" charset="0"/>
              </a:rPr>
              <a:t>PCA: computations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4762872" cy="4525963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GB" sz="2400" dirty="0">
                    <a:latin typeface="Arial" charset="0"/>
                  </a:rPr>
                  <a:t>Data</a:t>
                </a:r>
              </a:p>
              <a:p>
                <a:pPr>
                  <a:buFontTx/>
                  <a:buNone/>
                </a:pPr>
                <a:endParaRPr lang="en-GB" sz="2400" dirty="0">
                  <a:latin typeface="Arial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>
                    <a:latin typeface="Arial" charset="0"/>
                  </a:rPr>
                  <a:t>Centred data</a:t>
                </a:r>
              </a:p>
              <a:p>
                <a:pPr>
                  <a:buFontTx/>
                  <a:buNone/>
                </a:pPr>
                <a:endParaRPr lang="en-GB" sz="2400" dirty="0">
                  <a:latin typeface="Arial" charset="0"/>
                </a:endParaRPr>
              </a:p>
              <a:p>
                <a:pPr>
                  <a:buFontTx/>
                  <a:buNone/>
                </a:pPr>
                <a:endParaRPr lang="en-GB" sz="2400" dirty="0">
                  <a:latin typeface="Arial" charset="0"/>
                </a:endParaRPr>
              </a:p>
              <a:p>
                <a:pPr marL="457200" indent="-457200">
                  <a:buNone/>
                </a:pPr>
                <a:r>
                  <a:rPr lang="en-GB" sz="2400" dirty="0">
                    <a:latin typeface="Arial" charset="0"/>
                  </a:rPr>
                  <a:t>2.   Covariance matrix</a:t>
                </a:r>
              </a:p>
              <a:p>
                <a:pPr>
                  <a:buFontTx/>
                  <a:buNone/>
                </a:pPr>
                <a:r>
                  <a:rPr lang="en-GB" sz="2400" b="1" dirty="0">
                    <a:latin typeface="Arial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sz="24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400" b="1" i="1" baseline="30000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GB" sz="2400" b="1" dirty="0">
                  <a:latin typeface="Arial" charset="0"/>
                </a:endParaRPr>
              </a:p>
              <a:p>
                <a:pPr>
                  <a:buFontTx/>
                  <a:buNone/>
                </a:pPr>
                <a:r>
                  <a:rPr lang="en-GB" sz="2400" dirty="0">
                    <a:latin typeface="Arial" charset="0"/>
                  </a:rPr>
                  <a:t>3. Search for eigenvectors and eigenvalues of </a:t>
                </a:r>
                <a:r>
                  <a:rPr lang="en-GB" sz="2400" b="1" dirty="0">
                    <a:latin typeface="Arial" charset="0"/>
                  </a:rPr>
                  <a:t>S</a:t>
                </a:r>
                <a:endParaRPr lang="en-GB" sz="2800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762872" cy="4525963"/>
              </a:xfrm>
              <a:blipFill>
                <a:blip r:embed="rId3"/>
                <a:stretch>
                  <a:fillRect l="-1921" t="-9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410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4652963"/>
            <a:ext cx="2524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625" y="2276475"/>
            <a:ext cx="252253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187624" y="1772816"/>
          <a:ext cx="486054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4" name="Ekvation" r:id="rId6" imgW="2095200" imgH="279360" progId="Equation.3">
                  <p:embed/>
                </p:oleObj>
              </mc:Choice>
              <mc:Fallback>
                <p:oleObj name="Ekvation" r:id="rId6" imgW="209520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72816"/>
                        <a:ext cx="4860540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39552" y="2996952"/>
          <a:ext cx="48021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5" name="Ekvation" r:id="rId8" imgW="2070000" imgH="279360" progId="Equation.3">
                  <p:embed/>
                </p:oleObj>
              </mc:Choice>
              <mc:Fallback>
                <p:oleObj name="Ekvation" r:id="rId8" imgW="207000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96952"/>
                        <a:ext cx="48021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charset="0"/>
              </a:rPr>
              <a:t>PCA: computations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997152"/>
              </a:xfrm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sz="2400" dirty="0"/>
                  <a:t>4. Coordinates of any data point x=(x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…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p</a:t>
                </a:r>
                <a:r>
                  <a:rPr lang="en-US" sz="2400" dirty="0"/>
                  <a:t>) in the new coordinate system: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𝑧</m:t>
                      </m:r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v-SE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 </m:t>
                          </m:r>
                          <m:r>
                            <a:rPr lang="sv-SE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v-SE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Matrix form: 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/>
                      </a:rPr>
                      <m:t>𝑍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𝑈</m:t>
                    </m:r>
                  </m:oMath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5. Discard principle components after some </a:t>
                </a:r>
                <a:r>
                  <a:rPr lang="en-US" sz="2400" i="1" dirty="0"/>
                  <a:t>M</a:t>
                </a: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6. New data will have dimensions N x M instead of N x p</a:t>
                </a:r>
              </a:p>
              <a:p>
                <a:pPr>
                  <a:buNone/>
                </a:pPr>
                <a:r>
                  <a:rPr lang="en-US" sz="2400" dirty="0"/>
                  <a:t>Getting approximate original data: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/>
                        </a:rPr>
                        <m:t>𝑋</m:t>
                      </m:r>
                      <m:r>
                        <a:rPr lang="sv-SE" sz="2400" b="0" i="1" dirty="0" smtClean="0">
                          <a:latin typeface="Cambria Math"/>
                        </a:rPr>
                        <m:t>′=</m:t>
                      </m:r>
                      <m:r>
                        <a:rPr lang="sv-SE" sz="2400" b="0" i="1" dirty="0" smtClean="0">
                          <a:latin typeface="Cambria Math"/>
                        </a:rPr>
                        <m:t>𝑍</m:t>
                      </m:r>
                      <m:sSubSup>
                        <m:sSubSup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sv-SE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997152"/>
              </a:xfrm>
              <a:blipFill>
                <a:blip r:embed="rId2"/>
                <a:stretch>
                  <a:fillRect l="-1926" t="-855" r="-5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4355976" cy="173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2160" y="4149080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Store: N x M+ p x M</a:t>
            </a:r>
          </a:p>
          <a:p>
            <a:r>
              <a:rPr lang="sv-SE" sz="2000" dirty="0"/>
              <a:t> </a:t>
            </a:r>
            <a:r>
              <a:rPr lang="sv-SE" sz="2000" dirty="0" err="1"/>
              <a:t>instead</a:t>
            </a:r>
            <a:r>
              <a:rPr lang="sv-SE" sz="2000" dirty="0"/>
              <a:t> N x p</a:t>
            </a:r>
          </a:p>
          <a:p>
            <a:endParaRPr lang="sv-SE" sz="2000" dirty="0"/>
          </a:p>
          <a:p>
            <a:r>
              <a:rPr lang="sv-SE" sz="2000" dirty="0"/>
              <a:t>100*50 vs 100*4+50*4</a:t>
            </a:r>
          </a:p>
          <a:p>
            <a:endParaRPr lang="sv-SE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772400" cy="1143000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charset="0"/>
              </a:rPr>
              <a:t>Principal Component Analysis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3600"/>
              <a:t>	</a:t>
            </a:r>
            <a:endParaRPr lang="en-GB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643438" y="1844675"/>
            <a:ext cx="4249737" cy="4081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GB" sz="1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1800" dirty="0" err="1">
                <a:latin typeface="Arial" charset="0"/>
              </a:rPr>
              <a:t>Eigenanalysis</a:t>
            </a:r>
            <a:r>
              <a:rPr lang="en-GB" sz="1800" dirty="0">
                <a:latin typeface="Arial" charset="0"/>
              </a:rPr>
              <a:t> of the Covariance Matrix</a:t>
            </a:r>
          </a:p>
          <a:p>
            <a:pPr eaLnBrk="1" hangingPunct="1">
              <a:spcBef>
                <a:spcPct val="50000"/>
              </a:spcBef>
            </a:pPr>
            <a:endParaRPr lang="en-GB" sz="1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1800" dirty="0" err="1">
                <a:latin typeface="Arial" charset="0"/>
              </a:rPr>
              <a:t>Eigenvalue</a:t>
            </a:r>
            <a:r>
              <a:rPr lang="en-GB" sz="1800" dirty="0">
                <a:latin typeface="Arial" charset="0"/>
              </a:rPr>
              <a:t>    2.8162    0.3835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Proportion     0.880      0.120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Cumulative    0.880      1.000</a:t>
            </a:r>
          </a:p>
          <a:p>
            <a:pPr eaLnBrk="1" hangingPunct="1">
              <a:spcBef>
                <a:spcPct val="50000"/>
              </a:spcBef>
            </a:pPr>
            <a:endParaRPr lang="en-GB" sz="1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Variable         PC1       PC2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X1                  0.523     0.852</a:t>
            </a:r>
          </a:p>
          <a:p>
            <a:pPr eaLnBrk="1" hangingPunct="1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X2                  0.852    -0.523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73238"/>
            <a:ext cx="4216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067174" y="5949950"/>
            <a:ext cx="1944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FF0000"/>
                </a:solidFill>
                <a:latin typeface="Arial" charset="0"/>
              </a:rPr>
              <a:t>Loadings (U)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5508625" y="5373688"/>
            <a:ext cx="6477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5508624" y="5373688"/>
            <a:ext cx="158365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4586" name="AutoShape 8"/>
          <p:cNvSpPr>
            <a:spLocks noChangeArrowheads="1"/>
          </p:cNvSpPr>
          <p:nvPr/>
        </p:nvSpPr>
        <p:spPr bwMode="auto">
          <a:xfrm>
            <a:off x="3500438" y="2000250"/>
            <a:ext cx="838200" cy="366713"/>
          </a:xfrm>
          <a:prstGeom prst="wedgeRectCallout">
            <a:avLst>
              <a:gd name="adj1" fmla="val -90472"/>
              <a:gd name="adj2" fmla="val 9719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PC1</a:t>
            </a:r>
          </a:p>
        </p:txBody>
      </p:sp>
      <p:sp>
        <p:nvSpPr>
          <p:cNvPr id="24587" name="AutoShape 8"/>
          <p:cNvSpPr>
            <a:spLocks noChangeArrowheads="1"/>
          </p:cNvSpPr>
          <p:nvPr/>
        </p:nvSpPr>
        <p:spPr bwMode="auto">
          <a:xfrm>
            <a:off x="1571625" y="2286000"/>
            <a:ext cx="838200" cy="366713"/>
          </a:xfrm>
          <a:prstGeom prst="wedgeRectCallout">
            <a:avLst>
              <a:gd name="adj1" fmla="val -90472"/>
              <a:gd name="adj2" fmla="val 9719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>
                <a:latin typeface="Arial" charset="0"/>
              </a:rPr>
              <a:t>PC2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Principal Component Analysis</a:t>
            </a:r>
            <a:endParaRPr lang="sv-S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Digits</a:t>
            </a:r>
            <a:r>
              <a:rPr lang="sv-SE" dirty="0"/>
              <a:t>: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eigenvectors</a:t>
            </a:r>
            <a:r>
              <a:rPr lang="sv-SE" dirty="0"/>
              <a:t> </a:t>
            </a:r>
            <a:r>
              <a:rPr lang="sv-SE" dirty="0" err="1"/>
              <a:t>extracted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Interptretation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eigenvectiors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3" y="2132856"/>
            <a:ext cx="40386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37" y="3789040"/>
            <a:ext cx="4608512" cy="253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3818898"/>
            <a:ext cx="118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Lower</a:t>
            </a:r>
            <a:r>
              <a:rPr lang="sv-SE" sz="1200" dirty="0"/>
              <a:t> </a:t>
            </a:r>
            <a:r>
              <a:rPr lang="sv-SE" sz="1200" dirty="0" err="1"/>
              <a:t>tail</a:t>
            </a:r>
            <a:r>
              <a:rPr lang="sv-SE" sz="1200" dirty="0"/>
              <a:t> </a:t>
            </a:r>
            <a:r>
              <a:rPr lang="sv-SE" sz="1200" dirty="0" err="1"/>
              <a:t>length</a:t>
            </a:r>
            <a:endParaRPr lang="sv-SE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24369" y="4941168"/>
            <a:ext cx="1182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thickness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59119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Prcomp</a:t>
            </a:r>
            <a:r>
              <a:rPr lang="sv-SE" dirty="0"/>
              <a:t>(), </a:t>
            </a:r>
            <a:r>
              <a:rPr lang="sv-SE" dirty="0" err="1"/>
              <a:t>biplot</a:t>
            </a:r>
            <a:r>
              <a:rPr lang="sv-SE" dirty="0"/>
              <a:t>(), </a:t>
            </a:r>
            <a:r>
              <a:rPr lang="sv-SE" dirty="0" err="1"/>
              <a:t>screeplot</a:t>
            </a:r>
            <a:r>
              <a:rPr lang="sv-SE" dirty="0"/>
              <a:t>()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3568" y="227687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=read.csv2("tecator.csv")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data1$Fat=c()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prcomp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(data1)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lambda=res$sdev^2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eigenvalues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#proportion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variation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("%2.3f",lambda/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(lambda)*100)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3" y="4215864"/>
            <a:ext cx="52863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67944" y="551723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Only 1 component captures the 99% of variation!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88841"/>
            <a:ext cx="2915816" cy="276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32224"/>
            <a:ext cx="4139952" cy="50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26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Principal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b="1" dirty="0" err="1"/>
              <a:t>loadings</a:t>
            </a:r>
            <a:r>
              <a:rPr lang="sv-SE" dirty="0"/>
              <a:t> </a:t>
            </a:r>
            <a:r>
              <a:rPr lang="sv-SE" b="1" dirty="0"/>
              <a:t>(U)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Data in (PC1, PC2) – </a:t>
            </a:r>
            <a:r>
              <a:rPr lang="sv-SE" b="1" dirty="0"/>
              <a:t>scores (Z)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1" y="3284984"/>
            <a:ext cx="45815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03648" y="242088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U=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res$rotation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515719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 err="1"/>
              <a:t>plot</a:t>
            </a:r>
            <a:r>
              <a:rPr lang="sv-SE" sz="2000" dirty="0"/>
              <a:t>(</a:t>
            </a:r>
            <a:r>
              <a:rPr lang="sv-SE" sz="2000" dirty="0" err="1"/>
              <a:t>res$x</a:t>
            </a:r>
            <a:r>
              <a:rPr lang="sv-SE" sz="2000" dirty="0"/>
              <a:t>[,1], </a:t>
            </a:r>
            <a:r>
              <a:rPr lang="sv-SE" sz="2000" dirty="0" err="1"/>
              <a:t>res$x</a:t>
            </a:r>
            <a:r>
              <a:rPr lang="sv-SE" sz="2000" dirty="0"/>
              <a:t>[,2], </a:t>
            </a:r>
            <a:r>
              <a:rPr lang="sv-SE" sz="2000" dirty="0" err="1"/>
              <a:t>ylim</a:t>
            </a:r>
            <a:r>
              <a:rPr lang="sv-SE" sz="2000" dirty="0"/>
              <a:t>=c(-5,15))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64904"/>
            <a:ext cx="2711938" cy="232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75648" y="5357247"/>
            <a:ext cx="219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7030A0"/>
                </a:solidFill>
              </a:rPr>
              <a:t>Do </a:t>
            </a:r>
            <a:r>
              <a:rPr lang="sv-SE" sz="1600" dirty="0" err="1">
                <a:solidFill>
                  <a:srgbClr val="7030A0"/>
                </a:solidFill>
              </a:rPr>
              <a:t>we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need</a:t>
            </a:r>
            <a:r>
              <a:rPr lang="sv-SE" sz="1600" dirty="0">
                <a:solidFill>
                  <a:srgbClr val="7030A0"/>
                </a:solidFill>
              </a:rPr>
              <a:t> second dimension?</a:t>
            </a:r>
          </a:p>
        </p:txBody>
      </p:sp>
    </p:spTree>
    <p:extLst>
      <p:ext uri="{BB962C8B-B14F-4D97-AF65-F5344CB8AC3E}">
        <p14:creationId xmlns:p14="http://schemas.microsoft.com/office/powerpoint/2010/main" val="406978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Trace</a:t>
            </a:r>
            <a:r>
              <a:rPr lang="sv-SE"/>
              <a:t> plots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99592" y="2349521"/>
            <a:ext cx="3744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U=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loadings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(U[,1],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PC1")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(U[,2],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PC2")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27" y="2132856"/>
            <a:ext cx="35290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93" y="3284984"/>
            <a:ext cx="35290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496813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7030A0"/>
                </a:solidFill>
              </a:rPr>
              <a:t>Which</a:t>
            </a:r>
            <a:r>
              <a:rPr lang="sv-SE" sz="1800" dirty="0">
                <a:solidFill>
                  <a:srgbClr val="7030A0"/>
                </a:solidFill>
              </a:rPr>
              <a:t> </a:t>
            </a:r>
            <a:r>
              <a:rPr lang="sv-SE" sz="1800" dirty="0" err="1">
                <a:solidFill>
                  <a:srgbClr val="7030A0"/>
                </a:solidFill>
              </a:rPr>
              <a:t>components</a:t>
            </a:r>
            <a:r>
              <a:rPr lang="sv-SE" sz="1800" dirty="0">
                <a:solidFill>
                  <a:srgbClr val="7030A0"/>
                </a:solidFill>
              </a:rPr>
              <a:t> </a:t>
            </a:r>
            <a:r>
              <a:rPr lang="sv-SE" sz="1800" dirty="0" err="1">
                <a:solidFill>
                  <a:srgbClr val="7030A0"/>
                </a:solidFill>
              </a:rPr>
              <a:t>contribute</a:t>
            </a:r>
            <a:r>
              <a:rPr lang="sv-SE" sz="1800" dirty="0">
                <a:solidFill>
                  <a:srgbClr val="7030A0"/>
                </a:solidFill>
              </a:rPr>
              <a:t> </a:t>
            </a:r>
            <a:r>
              <a:rPr lang="sv-SE" sz="1800" dirty="0" err="1">
                <a:solidFill>
                  <a:srgbClr val="7030A0"/>
                </a:solidFill>
              </a:rPr>
              <a:t>to</a:t>
            </a:r>
            <a:r>
              <a:rPr lang="sv-SE" sz="1800" dirty="0">
                <a:solidFill>
                  <a:srgbClr val="7030A0"/>
                </a:solidFill>
              </a:rPr>
              <a:t> PC1-2?</a:t>
            </a:r>
          </a:p>
        </p:txBody>
      </p:sp>
    </p:spTree>
    <p:extLst>
      <p:ext uri="{BB962C8B-B14F-4D97-AF65-F5344CB8AC3E}">
        <p14:creationId xmlns:p14="http://schemas.microsoft.com/office/powerpoint/2010/main" val="2356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Principal Component Analysis (PCA)</a:t>
            </a:r>
          </a:p>
          <a:p>
            <a:endParaRPr lang="en-US" dirty="0"/>
          </a:p>
          <a:p>
            <a:r>
              <a:rPr lang="en-US" dirty="0"/>
              <a:t>Probabilistic PCA</a:t>
            </a:r>
          </a:p>
          <a:p>
            <a:endParaRPr lang="en-US" dirty="0"/>
          </a:p>
          <a:p>
            <a:r>
              <a:rPr lang="en-US" dirty="0"/>
              <a:t>Independent component analysis (ICA)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chemeClr val="bg1"/>
                </a:solidFill>
                <a:latin typeface="Arial" charset="0"/>
              </a:rPr>
              <a:t>Absorbance records for ten samples of chopped meat</a:t>
            </a:r>
            <a:endParaRPr lang="en-GB" sz="2000" dirty="0"/>
          </a:p>
        </p:txBody>
      </p:sp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1638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6553200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467544" y="2780928"/>
            <a:ext cx="13684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High fat</a:t>
            </a:r>
          </a:p>
          <a:p>
            <a:pPr algn="ctr"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samples</a:t>
            </a: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467544" y="4508128"/>
            <a:ext cx="136842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Low fat</a:t>
            </a:r>
          </a:p>
          <a:p>
            <a:pPr algn="ctr"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samples</a:t>
            </a:r>
          </a:p>
        </p:txBody>
      </p:sp>
      <p:sp>
        <p:nvSpPr>
          <p:cNvPr id="16392" name="Line 11"/>
          <p:cNvSpPr>
            <a:spLocks noChangeShapeType="1"/>
          </p:cNvSpPr>
          <p:nvPr/>
        </p:nvSpPr>
        <p:spPr bwMode="auto">
          <a:xfrm flipV="1">
            <a:off x="1834381" y="4436691"/>
            <a:ext cx="16557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>
            <a:off x="1834381" y="3212728"/>
            <a:ext cx="18732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>
            <a:off x="1834381" y="3212728"/>
            <a:ext cx="18002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6395" name="Line 14"/>
          <p:cNvSpPr>
            <a:spLocks noChangeShapeType="1"/>
          </p:cNvSpPr>
          <p:nvPr/>
        </p:nvSpPr>
        <p:spPr bwMode="auto">
          <a:xfrm>
            <a:off x="1834381" y="321272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1259632" y="170080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PCA2 captures the most of remaining variation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12726-0781-4682-B979-04D86AC798B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PCA for </a:t>
            </a:r>
            <a:r>
              <a:rPr lang="sv-SE" dirty="0" err="1"/>
              <a:t>high-dimensional</a:t>
            </a:r>
            <a:r>
              <a:rPr lang="sv-SE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Standard PCA for p&gt;&gt;N</a:t>
                </a:r>
              </a:p>
              <a:p>
                <a:pPr lvl="1"/>
                <a:r>
                  <a:rPr lang="sv-SE" dirty="0"/>
                  <a:t>At </a:t>
                </a:r>
                <a:r>
                  <a:rPr lang="sv-SE" dirty="0" err="1"/>
                  <a:t>most</a:t>
                </a:r>
                <a:r>
                  <a:rPr lang="sv-SE" dirty="0"/>
                  <a:t> N </a:t>
                </a:r>
                <a:r>
                  <a:rPr lang="sv-SE" dirty="0" err="1"/>
                  <a:t>eigenvalues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nonzero</a:t>
                </a:r>
                <a:endParaRPr lang="sv-SE" dirty="0"/>
              </a:p>
              <a:p>
                <a:pPr lvl="1"/>
                <a:r>
                  <a:rPr lang="sv-SE" dirty="0" err="1"/>
                  <a:t>Running</a:t>
                </a:r>
                <a:r>
                  <a:rPr lang="sv-SE" dirty="0"/>
                  <a:t> </a:t>
                </a:r>
                <a:r>
                  <a:rPr lang="sv-SE" dirty="0" err="1"/>
                  <a:t>time</a:t>
                </a:r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/>
                      </a:rPr>
                      <m:t>𝑂</m:t>
                    </m:r>
                    <m:r>
                      <a:rPr lang="sv-SE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sv-SE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sv-SE" i="1" dirty="0" smtClean="0">
                        <a:latin typeface="Cambria Math"/>
                      </a:rPr>
                      <m:t>)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 err="1">
                    <a:solidFill>
                      <a:srgbClr val="0000FF"/>
                    </a:solidFill>
                  </a:rPr>
                  <a:t>High-dimensional</a:t>
                </a:r>
                <a:r>
                  <a:rPr lang="sv-SE" dirty="0">
                    <a:solidFill>
                      <a:srgbClr val="0000FF"/>
                    </a:solidFill>
                  </a:rPr>
                  <a:t> PCA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𝑆</m:t>
                    </m:r>
                    <m:r>
                      <a:rPr lang="sv-SE" b="0" i="1" smtClean="0">
                        <a:latin typeface="Cambria Math"/>
                      </a:rPr>
                      <m:t>′=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sv-SE" b="0" i="1" smtClean="0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v-SE" dirty="0"/>
                  <a:t> (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𝑆</m:t>
                    </m:r>
                    <m:r>
                      <a:rPr lang="sv-SE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sv-SE" dirty="0"/>
                  <a:t>)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sv-SE" dirty="0" err="1"/>
                  <a:t>Eigenvalues</a:t>
                </a:r>
                <a:r>
                  <a:rPr lang="sv-SE" dirty="0"/>
                  <a:t> do not </a:t>
                </a:r>
                <a:r>
                  <a:rPr lang="sv-SE" dirty="0" err="1"/>
                  <a:t>change</a:t>
                </a:r>
                <a:endParaRPr lang="sv-SE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sv-SE" dirty="0" err="1"/>
                  <a:t>Eigenvectors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 		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12726-0781-4682-B979-04D86AC798BE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93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dirty="0"/>
                  <a:t>-latent </a:t>
                </a:r>
                <a:r>
                  <a:rPr lang="sv-SE" sz="2000" dirty="0" err="1"/>
                  <a:t>variables</a:t>
                </a:r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dirty="0"/>
                  <a:t>- </a:t>
                </a:r>
                <a:r>
                  <a:rPr lang="sv-SE" sz="2000" dirty="0" err="1"/>
                  <a:t>observed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variables</a:t>
                </a:r>
                <a:endParaRPr lang="sv-S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</a:rPr>
                        <m:t>𝒛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0,</m:t>
                          </m:r>
                          <m:r>
                            <a:rPr lang="sv-SE" sz="2000" b="1" i="1" smtClean="0">
                              <a:latin typeface="Cambria Math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sv-SE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</a:rPr>
                        <m:t>|</m:t>
                      </m:r>
                      <m:r>
                        <a:rPr lang="sv-SE" sz="2000" b="1" i="1" smtClean="0">
                          <a:latin typeface="Cambria Math"/>
                        </a:rPr>
                        <m:t>𝒛</m:t>
                      </m:r>
                      <m:r>
                        <a:rPr lang="sv-SE" sz="2000" b="1" i="1" smtClean="0">
                          <a:latin typeface="Cambria Math"/>
                        </a:rPr>
                        <m:t>~</m:t>
                      </m:r>
                      <m:r>
                        <a:rPr lang="sv-SE" sz="2000" b="1" i="1" smtClean="0">
                          <a:latin typeface="Cambria Math"/>
                        </a:rPr>
                        <m:t>𝑵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r>
                        <a:rPr lang="sv-SE" sz="2000" b="1" i="1" smtClean="0">
                          <a:latin typeface="Cambria Math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</a:rPr>
                        <m:t>|</m:t>
                      </m:r>
                      <m:r>
                        <a:rPr lang="sv-SE" sz="2000" b="1" i="1" smtClean="0">
                          <a:latin typeface="Cambria Math"/>
                        </a:rPr>
                        <m:t>𝑾𝒛</m:t>
                      </m:r>
                      <m:r>
                        <a:rPr lang="sv-SE" sz="2000" b="1" i="1" smtClean="0">
                          <a:latin typeface="Cambria Math"/>
                        </a:rPr>
                        <m:t>+</m:t>
                      </m:r>
                      <m:r>
                        <a:rPr lang="sv-SE" sz="2000" b="1" i="1" smtClean="0">
                          <a:latin typeface="Cambria Math"/>
                        </a:rPr>
                        <m:t>𝝁</m:t>
                      </m:r>
                      <m:r>
                        <a:rPr lang="sv-SE" sz="2000" b="1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sv-S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sz="2000" b="1" i="1" smtClean="0">
                          <a:latin typeface="Cambria Math"/>
                        </a:rPr>
                        <m:t>𝑰</m:t>
                      </m:r>
                      <m:r>
                        <a:rPr lang="sv-SE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b="1" dirty="0"/>
              </a:p>
              <a:p>
                <a:r>
                  <a:rPr lang="sv-SE" sz="2000" dirty="0" err="1"/>
                  <a:t>Alternatively</a:t>
                </a:r>
                <a:r>
                  <a:rPr lang="sv-SE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>
                          <a:latin typeface="Cambria Math"/>
                        </a:rPr>
                        <m:t>𝒛</m:t>
                      </m:r>
                      <m:r>
                        <a:rPr lang="sv-SE" sz="2000" i="1">
                          <a:latin typeface="Cambria Math"/>
                        </a:rPr>
                        <m:t>~</m:t>
                      </m:r>
                      <m:r>
                        <a:rPr lang="sv-SE" sz="20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/>
                            </a:rPr>
                            <m:t>0,</m:t>
                          </m:r>
                          <m:r>
                            <a:rPr lang="sv-SE" sz="2000" b="1" i="1">
                              <a:latin typeface="Cambria Math"/>
                            </a:rPr>
                            <m:t>𝑰</m:t>
                          </m:r>
                        </m:e>
                      </m:d>
                      <m:r>
                        <a:rPr lang="sv-SE" sz="2000" b="1" i="1" smtClean="0">
                          <a:latin typeface="Cambria Math"/>
                        </a:rPr>
                        <m:t>,</m:t>
                      </m:r>
                      <m:r>
                        <a:rPr lang="sv-SE" sz="2000" b="1" i="1" dirty="0" smtClean="0">
                          <a:latin typeface="Cambria Math"/>
                        </a:rPr>
                        <m:t>𝒙</m:t>
                      </m:r>
                      <m:r>
                        <a:rPr lang="sv-SE" sz="2000" b="0" i="1" dirty="0" smtClean="0">
                          <a:latin typeface="Cambria Math"/>
                        </a:rPr>
                        <m:t>=</m:t>
                      </m:r>
                      <m:r>
                        <a:rPr lang="sv-SE" sz="2000" b="1" i="1" dirty="0" smtClean="0">
                          <a:latin typeface="Cambria Math"/>
                        </a:rPr>
                        <m:t>𝝁</m:t>
                      </m:r>
                      <m:r>
                        <a:rPr lang="sv-SE" sz="2000" b="1" i="1" dirty="0" smtClean="0">
                          <a:latin typeface="Cambria Math"/>
                        </a:rPr>
                        <m:t>+</m:t>
                      </m:r>
                      <m:r>
                        <a:rPr lang="sv-SE" sz="2000" b="1" i="1" dirty="0" smtClean="0">
                          <a:latin typeface="Cambria Math"/>
                        </a:rPr>
                        <m:t>𝑾𝒛</m:t>
                      </m:r>
                      <m:r>
                        <a:rPr lang="sv-SE" sz="2000" b="1" i="1" dirty="0" smtClean="0">
                          <a:latin typeface="Cambria Math"/>
                        </a:rPr>
                        <m:t>+</m:t>
                      </m:r>
                      <m:r>
                        <a:rPr lang="sv-SE" sz="2000" b="1" i="1" dirty="0" smtClean="0">
                          <a:latin typeface="Cambria Math"/>
                        </a:rPr>
                        <m:t>𝝐</m:t>
                      </m:r>
                      <m:r>
                        <a:rPr lang="sv-SE" sz="2000" b="1" i="1" dirty="0" smtClean="0">
                          <a:latin typeface="Cambria Math"/>
                        </a:rPr>
                        <m:t>, </m:t>
                      </m:r>
                      <m:r>
                        <a:rPr lang="sv-SE" sz="2000" b="1" i="1" smtClean="0">
                          <a:latin typeface="Cambria Math"/>
                        </a:rPr>
                        <m:t>𝝐</m:t>
                      </m:r>
                      <m:r>
                        <a:rPr lang="sv-SE" sz="2000" b="1" i="1" smtClean="0">
                          <a:latin typeface="Cambria Math"/>
                        </a:rPr>
                        <m:t>~</m:t>
                      </m:r>
                      <m:r>
                        <a:rPr lang="sv-SE" sz="2000" b="1" i="1" smtClean="0">
                          <a:latin typeface="Cambria Math"/>
                        </a:rPr>
                        <m:t>𝑵</m:t>
                      </m:r>
                      <m:r>
                        <a:rPr lang="sv-SE" sz="2000" b="1" i="1" smtClean="0">
                          <a:latin typeface="Cambria Math"/>
                        </a:rPr>
                        <m:t>(</m:t>
                      </m:r>
                      <m:r>
                        <a:rPr lang="sv-SE" sz="2000" b="1" i="1" smtClean="0">
                          <a:latin typeface="Cambria Math"/>
                        </a:rPr>
                        <m:t>𝟎</m:t>
                      </m:r>
                      <m:r>
                        <a:rPr lang="sv-SE" sz="2000" b="1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1" i="1" smtClean="0">
                              <a:latin typeface="Cambria Math"/>
                            </a:rPr>
                            <m:t>𝝈</m:t>
                          </m:r>
                        </m:e>
                        <m:sup>
                          <m:r>
                            <a:rPr lang="sv-SE" sz="2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v-SE" sz="2000" b="1" i="1" smtClean="0">
                          <a:latin typeface="Cambria Math"/>
                        </a:rPr>
                        <m:t>𝑰</m:t>
                      </m:r>
                      <m:r>
                        <a:rPr lang="sv-SE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b="1" dirty="0"/>
              </a:p>
              <a:p>
                <a:r>
                  <a:rPr lang="sv-SE" sz="2000" b="1" dirty="0">
                    <a:solidFill>
                      <a:srgbClr val="0070C0"/>
                    </a:solidFill>
                  </a:rPr>
                  <a:t>Interpretation</a:t>
                </a:r>
                <a:r>
                  <a:rPr lang="sv-SE" sz="2000" dirty="0"/>
                  <a:t>: Observed data (X) is </a:t>
                </a:r>
                <a:r>
                  <a:rPr lang="sv-SE" sz="2000" dirty="0" err="1"/>
                  <a:t>obtained</a:t>
                </a:r>
                <a:r>
                  <a:rPr lang="sv-SE" sz="2000" dirty="0"/>
                  <a:t> by rotation, </a:t>
                </a:r>
                <a:r>
                  <a:rPr lang="sv-SE" sz="2000" dirty="0" err="1"/>
                  <a:t>scaling</a:t>
                </a:r>
                <a:r>
                  <a:rPr lang="sv-SE" sz="2000" dirty="0"/>
                  <a:t> and </a:t>
                </a:r>
                <a:r>
                  <a:rPr lang="sv-SE" sz="2000" dirty="0" err="1"/>
                  <a:t>translation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standard normal distribution (Z) and </a:t>
                </a:r>
                <a:r>
                  <a:rPr lang="sv-SE" sz="2000" dirty="0" err="1"/>
                  <a:t>adding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some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noise</a:t>
                </a:r>
                <a:r>
                  <a:rPr lang="sv-SE" sz="2000" dirty="0"/>
                  <a:t>.</a:t>
                </a:r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12726-0781-4682-B979-04D86AC798BE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6140061" y="5229200"/>
            <a:ext cx="2448272" cy="620236"/>
            <a:chOff x="971600" y="4221089"/>
            <a:chExt cx="3744416" cy="836260"/>
          </a:xfrm>
        </p:grpSpPr>
        <p:sp>
          <p:nvSpPr>
            <p:cNvPr id="9" name="Rounded Rectangle 8"/>
            <p:cNvSpPr/>
            <p:nvPr/>
          </p:nvSpPr>
          <p:spPr>
            <a:xfrm>
              <a:off x="971600" y="4221089"/>
              <a:ext cx="1440160" cy="836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X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47864" y="4293096"/>
              <a:ext cx="1368152" cy="6719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Z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2411760" y="4629056"/>
              <a:ext cx="936104" cy="101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22" name="Picture 2" descr="http://i.stack.imgur.com/8TYW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1706"/>
            <a:ext cx="2306450" cy="11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 descr="http://www.statsref.com/HTML/biv_norm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7548"/>
            <a:ext cx="2348260" cy="12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915816" y="487013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57332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1974" y="563797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5568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Aim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extract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sv-SE" sz="2400" dirty="0"/>
                  <a:t> from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sz="2400" dirty="0"/>
              </a:p>
              <a:p>
                <a:r>
                  <a:rPr lang="sv-SE" sz="2400" dirty="0"/>
                  <a:t>Distribution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smtClean="0">
                          <a:latin typeface="Cambria Math"/>
                        </a:rPr>
                        <m:t>𝒙</m:t>
                      </m:r>
                      <m:r>
                        <a:rPr lang="sv-SE" sz="2400" b="1" i="1" smtClean="0">
                          <a:latin typeface="Cambria Math"/>
                        </a:rPr>
                        <m:t>~</m:t>
                      </m:r>
                      <m:r>
                        <a:rPr lang="sv-SE" sz="2400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𝝁</m:t>
                          </m:r>
                          <m:r>
                            <a:rPr lang="sv-SE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sv-SE" sz="2400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sv-SE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 smtClean="0">
                          <a:latin typeface="Cambria Math"/>
                        </a:rPr>
                        <m:t>𝑪</m:t>
                      </m:r>
                      <m:r>
                        <a:rPr lang="sv-SE" sz="2400" b="1" i="1" smtClean="0">
                          <a:latin typeface="Cambria Math"/>
                        </a:rPr>
                        <m:t>=</m:t>
                      </m:r>
                      <m:r>
                        <a:rPr lang="sv-SE" sz="2400" b="1" i="1" smtClean="0">
                          <a:latin typeface="Cambria Math"/>
                        </a:rPr>
                        <m:t>𝑾</m:t>
                      </m:r>
                      <m:sSup>
                        <m:sSup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sv-SE" sz="2400" b="1" i="1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24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v-SE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 smtClean="0">
                              <a:latin typeface="Cambria Math"/>
                            </a:rPr>
                            <m:t>𝝈</m:t>
                          </m:r>
                        </m:e>
                        <m:sup>
                          <m:r>
                            <a:rPr lang="sv-SE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v-SE" sz="24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sv-SE" sz="2400" b="1" dirty="0"/>
              </a:p>
              <a:p>
                <a:r>
                  <a:rPr lang="sv-SE" sz="2400" dirty="0"/>
                  <a:t>Rotation </a:t>
                </a:r>
                <a:r>
                  <a:rPr lang="sv-SE" sz="2400" dirty="0" err="1"/>
                  <a:t>invariance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Assume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that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was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generated</a:t>
                </a:r>
                <a:r>
                  <a:rPr lang="sv-SE" sz="20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r>
                      <a:rPr lang="sv-SE" sz="2000" b="0" i="1" smtClean="0">
                        <a:latin typeface="Cambria Math"/>
                      </a:rPr>
                      <m:t>𝑅𝑧</m:t>
                    </m:r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𝑅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r>
                      <a:rPr lang="sv-SE" sz="20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sv-SE" sz="2000" dirty="0"/>
                  <a:t>, 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r>
                      <a:rPr lang="sv-SE" sz="2000" b="0" i="1" smtClean="0">
                        <a:latin typeface="Cambria Math"/>
                      </a:rPr>
                      <m:t>𝑥</m:t>
                    </m:r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does</a:t>
                </a:r>
                <a:r>
                  <a:rPr lang="sv-SE" sz="2000" dirty="0"/>
                  <a:t> not </a:t>
                </a:r>
                <a:r>
                  <a:rPr lang="sv-SE" sz="2000" dirty="0" err="1"/>
                  <a:t>change</a:t>
                </a:r>
                <a:r>
                  <a:rPr lang="sv-SE" sz="2000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/>
                        </a:rPr>
                        <m:t>𝒙</m:t>
                      </m:r>
                      <m:r>
                        <a:rPr lang="sv-SE" sz="2400" b="1" i="1">
                          <a:latin typeface="Cambria Math"/>
                        </a:rPr>
                        <m:t>|</m:t>
                      </m:r>
                      <m:r>
                        <a:rPr lang="sv-SE" sz="2400" b="1" i="1">
                          <a:latin typeface="Cambria Math"/>
                        </a:rPr>
                        <m:t>𝒛</m:t>
                      </m:r>
                      <m:r>
                        <a:rPr lang="sv-SE" sz="2400" b="1" i="1" smtClean="0">
                          <a:latin typeface="Cambria Math"/>
                        </a:rPr>
                        <m:t>′</m:t>
                      </m:r>
                      <m:r>
                        <a:rPr lang="sv-SE" sz="2400" b="1" i="1">
                          <a:latin typeface="Cambria Math"/>
                        </a:rPr>
                        <m:t>~</m:t>
                      </m:r>
                      <m:r>
                        <a:rPr lang="sv-SE" sz="2400" b="1" i="1">
                          <a:latin typeface="Cambria Math"/>
                        </a:rPr>
                        <m:t>𝑵</m:t>
                      </m:r>
                      <m:r>
                        <a:rPr lang="sv-SE" sz="2400" b="1" i="1">
                          <a:latin typeface="Cambria Math"/>
                        </a:rPr>
                        <m:t>(</m:t>
                      </m:r>
                      <m:r>
                        <a:rPr lang="sv-SE" sz="2400" b="1" i="1">
                          <a:latin typeface="Cambria Math"/>
                        </a:rPr>
                        <m:t>𝒙</m:t>
                      </m:r>
                      <m:r>
                        <a:rPr lang="sv-SE" sz="2400" b="1" i="1">
                          <a:latin typeface="Cambria Math"/>
                        </a:rPr>
                        <m:t>|</m:t>
                      </m:r>
                      <m:r>
                        <a:rPr lang="sv-SE" sz="2400" b="1" i="1">
                          <a:latin typeface="Cambria Math"/>
                        </a:rPr>
                        <m:t>𝑾𝒛</m:t>
                      </m:r>
                      <m:r>
                        <a:rPr lang="sv-SE" sz="2400" b="1" i="1" smtClean="0">
                          <a:latin typeface="Cambria Math"/>
                        </a:rPr>
                        <m:t>′</m:t>
                      </m:r>
                      <m:r>
                        <a:rPr lang="sv-SE" sz="2400" b="1" i="1">
                          <a:latin typeface="Cambria Math"/>
                        </a:rPr>
                        <m:t>+</m:t>
                      </m:r>
                      <m:r>
                        <a:rPr lang="sv-SE" sz="2400" b="1" i="1">
                          <a:latin typeface="Cambria Math"/>
                        </a:rPr>
                        <m:t>𝝁</m:t>
                      </m:r>
                      <m:r>
                        <a:rPr lang="sv-SE" sz="2400" b="1" i="1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sz="2400" b="1" i="1">
                          <a:latin typeface="Cambria Math"/>
                        </a:rPr>
                        <m:t>𝑰</m:t>
                      </m:r>
                      <m:r>
                        <a:rPr lang="sv-SE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400" b="1" dirty="0"/>
              </a:p>
              <a:p>
                <a:pPr lvl="1"/>
                <a:r>
                  <a:rPr lang="sv-SE" sz="2000" b="1" dirty="0" err="1">
                    <a:solidFill>
                      <a:srgbClr val="0070C0"/>
                    </a:solidFill>
                  </a:rPr>
                  <a:t>Model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will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not be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able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find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latent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factors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070C0"/>
                    </a:solidFill>
                  </a:rPr>
                  <a:t>uniquely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! </a:t>
                </a:r>
                <a:r>
                  <a:rPr lang="sv-SE" sz="20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</a:t>
                </a:r>
              </a:p>
              <a:p>
                <a:pPr lvl="2"/>
                <a:r>
                  <a:rPr lang="sv-SE" sz="1600" dirty="0">
                    <a:sym typeface="Wingdings" panose="05000000000000000000" pitchFamily="2" charset="2"/>
                  </a:rPr>
                  <a:t>It </a:t>
                </a:r>
                <a:r>
                  <a:rPr lang="sv-SE" sz="1600" dirty="0" err="1">
                    <a:sym typeface="Wingdings" panose="05000000000000000000" pitchFamily="2" charset="2"/>
                  </a:rPr>
                  <a:t>does</a:t>
                </a:r>
                <a:r>
                  <a:rPr lang="sv-SE" sz="1600" dirty="0">
                    <a:sym typeface="Wingdings" panose="05000000000000000000" pitchFamily="2" charset="2"/>
                  </a:rPr>
                  <a:t> not </a:t>
                </a:r>
                <a:r>
                  <a:rPr lang="sv-SE" sz="1600" dirty="0" err="1">
                    <a:sym typeface="Wingdings" panose="05000000000000000000" pitchFamily="2" charset="2"/>
                  </a:rPr>
                  <a:t>distinguish</a:t>
                </a:r>
                <a:r>
                  <a:rPr lang="sv-SE" sz="1600" dirty="0">
                    <a:sym typeface="Wingdings" panose="05000000000000000000" pitchFamily="2" charset="2"/>
                  </a:rPr>
                  <a:t> z from z’</a:t>
                </a:r>
                <a:endParaRPr lang="sv-SE" sz="1600" dirty="0"/>
              </a:p>
              <a:p>
                <a:endParaRPr lang="sv-SE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7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/>
                  <a:t>Estimation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parameters: ML</a:t>
                </a:r>
              </a:p>
              <a:p>
                <a:pPr marL="0" indent="0">
                  <a:buNone/>
                </a:pPr>
                <a:endParaRPr lang="sv-SE" sz="2000" dirty="0"/>
              </a:p>
              <a:p>
                <a:pPr marL="0" indent="0">
                  <a:buNone/>
                </a:pPr>
                <a:r>
                  <a:rPr lang="sv-SE" sz="2000" b="1" dirty="0" err="1">
                    <a:solidFill>
                      <a:srgbClr val="0070C0"/>
                    </a:solidFill>
                  </a:rPr>
                  <a:t>Theorem</a:t>
                </a:r>
                <a:r>
                  <a:rPr lang="sv-SE" sz="2000" dirty="0"/>
                  <a:t>. ML </a:t>
                </a:r>
                <a:r>
                  <a:rPr lang="sv-SE" sz="2000" dirty="0" err="1"/>
                  <a:t>estimates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are</a:t>
                </a:r>
                <a:r>
                  <a:rPr lang="sv-SE" sz="2000" dirty="0"/>
                  <a:t> given 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𝑀𝐿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𝑀𝐿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sv-SE" sz="2000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𝑀𝐿</m:t>
                                  </m:r>
                                </m:sub>
                                <m:sup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sv-SE" sz="20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sv-SE" sz="20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sv-SE" sz="20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𝑀𝐿</m:t>
                        </m:r>
                      </m:sub>
                      <m:sup>
                        <m:r>
                          <a:rPr lang="sv-SE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2000" b="0" i="1" smtClean="0">
                            <a:latin typeface="Cambria Math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  <m:r>
                          <a:rPr lang="sv-SE" sz="2000" b="0" i="1" smtClean="0">
                            <a:latin typeface="Cambria Math"/>
                          </a:rPr>
                          <m:t>=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𝑀</m:t>
                        </m:r>
                        <m:r>
                          <a:rPr lang="sv-SE" sz="2000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sv-SE" sz="2000" dirty="0"/>
                  <a:t> </a:t>
                </a:r>
              </a:p>
              <a:p>
                <a:pPr marL="0" indent="0" algn="ctr">
                  <a:buNone/>
                </a:pPr>
                <a:endParaRPr lang="sv-SE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sv-SE" sz="2000" dirty="0"/>
                  <a:t> matrix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M </a:t>
                </a:r>
                <a:r>
                  <a:rPr lang="sv-SE" sz="2000" dirty="0" err="1"/>
                  <a:t>eigenvectors</a:t>
                </a:r>
                <a:endParaRPr lang="sv-SE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sv-SE" sz="2000" dirty="0"/>
                  <a:t> diagonal matrix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sv-SE" sz="2000" dirty="0"/>
                  <a:t> eigenvalues</a:t>
                </a:r>
              </a:p>
              <a:p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𝑅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any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orthogonal</a:t>
                </a:r>
                <a:r>
                  <a:rPr lang="sv-SE" sz="2000" dirty="0"/>
                  <a:t> matrix</a:t>
                </a:r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6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Estimation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Use mean of posterior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𝑀𝐿</m:t>
                                  </m:r>
                                </m:sub>
                                <m:sup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𝑀𝐿</m:t>
                                  </m:r>
                                </m:sub>
                              </m:sSub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𝑀𝐿</m:t>
                                  </m:r>
                                </m:sub>
                                <m:sup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sv-SE" dirty="0"/>
              </a:p>
              <a:p>
                <a:r>
                  <a:rPr lang="sv-SE" dirty="0"/>
                  <a:t>Connection to standard PCA</a:t>
                </a:r>
              </a:p>
              <a:p>
                <a:pPr lvl="1"/>
                <a:r>
                  <a:rPr lang="sv-SE" dirty="0" err="1"/>
                  <a:t>Assume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get standard PCA components scaled by inverse root of eigenvalues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𝑋𝑈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05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Advantages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probabilistic</a:t>
            </a:r>
            <a:r>
              <a:rPr lang="sv-SE" dirty="0"/>
              <a:t> PCA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ym typeface="Wingdings" panose="05000000000000000000" pitchFamily="2" charset="2"/>
              </a:rPr>
              <a:t>More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settings</a:t>
            </a:r>
            <a:r>
              <a:rPr lang="sv-SE" dirty="0">
                <a:sym typeface="Wingdings" panose="05000000000000000000" pitchFamily="2" charset="2"/>
              </a:rPr>
              <a:t> to </a:t>
            </a:r>
            <a:r>
              <a:rPr lang="sv-SE" dirty="0" err="1">
                <a:sym typeface="Wingdings" panose="05000000000000000000" pitchFamily="2" charset="2"/>
              </a:rPr>
              <a:t>specify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more</a:t>
            </a:r>
            <a:r>
              <a:rPr lang="sv-SE" dirty="0">
                <a:sym typeface="Wingdings" panose="05000000000000000000" pitchFamily="2" charset="2"/>
              </a:rPr>
              <a:t> flexible</a:t>
            </a:r>
          </a:p>
          <a:p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be faster </a:t>
            </a:r>
            <a:r>
              <a:rPr lang="sv-SE" dirty="0" err="1">
                <a:sym typeface="Wingdings" panose="05000000000000000000" pitchFamily="2" charset="2"/>
              </a:rPr>
              <a:t>when</a:t>
            </a:r>
            <a:r>
              <a:rPr lang="sv-SE" dirty="0">
                <a:sym typeface="Wingdings" panose="05000000000000000000" pitchFamily="2" charset="2"/>
              </a:rPr>
              <a:t> M&lt;&lt;p</a:t>
            </a:r>
          </a:p>
          <a:p>
            <a:r>
              <a:rPr lang="sv-SE" dirty="0" err="1">
                <a:sym typeface="Wingdings" panose="05000000000000000000" pitchFamily="2" charset="2"/>
              </a:rPr>
              <a:t>Missing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values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be handled</a:t>
            </a:r>
          </a:p>
          <a:p>
            <a:r>
              <a:rPr lang="sv-SE" dirty="0">
                <a:sym typeface="Wingdings" panose="05000000000000000000" pitchFamily="2" charset="2"/>
              </a:rPr>
              <a:t>M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be </a:t>
            </a:r>
            <a:r>
              <a:rPr lang="sv-SE" dirty="0" err="1">
                <a:sym typeface="Wingdings" panose="05000000000000000000" pitchFamily="2" charset="2"/>
              </a:rPr>
              <a:t>derived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if</a:t>
            </a:r>
            <a:r>
              <a:rPr lang="sv-SE" dirty="0">
                <a:sym typeface="Wingdings" panose="05000000000000000000" pitchFamily="2" charset="2"/>
              </a:rPr>
              <a:t> a </a:t>
            </a:r>
            <a:r>
              <a:rPr lang="sv-SE" dirty="0" err="1">
                <a:sym typeface="Wingdings" panose="05000000000000000000" pitchFamily="2" charset="2"/>
              </a:rPr>
              <a:t>Bayesian</a:t>
            </a:r>
            <a:r>
              <a:rPr lang="sv-SE" dirty="0">
                <a:sym typeface="Wingdings" panose="05000000000000000000" pitchFamily="2" charset="2"/>
              </a:rPr>
              <a:t> version is </a:t>
            </a:r>
            <a:r>
              <a:rPr lang="sv-SE" dirty="0" err="1">
                <a:sym typeface="Wingdings" panose="05000000000000000000" pitchFamily="2" charset="2"/>
              </a:rPr>
              <a:t>used</a:t>
            </a:r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Probabilistic</a:t>
            </a:r>
            <a:r>
              <a:rPr lang="sv-SE" dirty="0">
                <a:sym typeface="Wingdings" panose="05000000000000000000" pitchFamily="2" charset="2"/>
              </a:rPr>
              <a:t> PCA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be </a:t>
            </a:r>
            <a:r>
              <a:rPr lang="sv-SE" dirty="0" err="1">
                <a:sym typeface="Wingdings" panose="05000000000000000000" pitchFamily="2" charset="2"/>
              </a:rPr>
              <a:t>applied</a:t>
            </a:r>
            <a:r>
              <a:rPr lang="sv-SE" dirty="0">
                <a:sym typeface="Wingdings" panose="05000000000000000000" pitchFamily="2" charset="2"/>
              </a:rPr>
              <a:t> to </a:t>
            </a:r>
            <a:r>
              <a:rPr lang="sv-SE" dirty="0" err="1">
                <a:sym typeface="Wingdings" panose="05000000000000000000" pitchFamily="2" charset="2"/>
              </a:rPr>
              <a:t>classification</a:t>
            </a:r>
            <a:r>
              <a:rPr lang="sv-SE" dirty="0">
                <a:sym typeface="Wingdings" panose="05000000000000000000" pitchFamily="2" charset="2"/>
              </a:rPr>
              <a:t> problems </a:t>
            </a:r>
            <a:r>
              <a:rPr lang="sv-SE" dirty="0" err="1">
                <a:sym typeface="Wingdings" panose="05000000000000000000" pitchFamily="2" charset="2"/>
              </a:rPr>
              <a:t>directly</a:t>
            </a:r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Probabilistic</a:t>
            </a:r>
            <a:r>
              <a:rPr lang="sv-SE" dirty="0">
                <a:sym typeface="Wingdings" panose="05000000000000000000" pitchFamily="2" charset="2"/>
              </a:rPr>
              <a:t> PCA </a:t>
            </a:r>
            <a:r>
              <a:rPr lang="sv-SE" dirty="0" err="1">
                <a:sym typeface="Wingdings" panose="05000000000000000000" pitchFamily="2" charset="2"/>
              </a:rPr>
              <a:t>can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generate</a:t>
            </a:r>
            <a:r>
              <a:rPr lang="sv-SE" dirty="0">
                <a:sym typeface="Wingdings" panose="05000000000000000000" pitchFamily="2" charset="2"/>
              </a:rPr>
              <a:t> new data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620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PCA in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b="1" dirty="0" err="1"/>
              <a:t>pcaMethods</a:t>
            </a:r>
            <a:r>
              <a:rPr lang="sv-SE" b="1" dirty="0"/>
              <a:t> </a:t>
            </a:r>
            <a:r>
              <a:rPr lang="sv-SE" dirty="0"/>
              <a:t>from </a:t>
            </a:r>
            <a:r>
              <a:rPr lang="sv-SE" dirty="0" err="1"/>
              <a:t>Bioconductor</a:t>
            </a:r>
            <a:endParaRPr lang="sv-SE" dirty="0"/>
          </a:p>
          <a:p>
            <a:r>
              <a:rPr lang="sv-SE" dirty="0" err="1"/>
              <a:t>Install</a:t>
            </a:r>
            <a:endParaRPr lang="sv-SE" dirty="0"/>
          </a:p>
          <a:p>
            <a:pPr lvl="1"/>
            <a:r>
              <a:rPr lang="en-GB" dirty="0"/>
              <a:t>source("https://bioconductor.org/</a:t>
            </a:r>
            <a:r>
              <a:rPr lang="en-GB" dirty="0" err="1"/>
              <a:t>biocLite.R</a:t>
            </a:r>
            <a:r>
              <a:rPr lang="en-GB" dirty="0"/>
              <a:t>")</a:t>
            </a:r>
          </a:p>
          <a:p>
            <a:pPr lvl="1"/>
            <a:r>
              <a:rPr lang="en-GB" dirty="0" err="1"/>
              <a:t>biocLite</a:t>
            </a:r>
            <a:r>
              <a:rPr lang="en-GB" dirty="0"/>
              <a:t>("</a:t>
            </a:r>
            <a:r>
              <a:rPr lang="en-GB" dirty="0" err="1"/>
              <a:t>pcaMethods</a:t>
            </a:r>
            <a:r>
              <a:rPr lang="en-GB" dirty="0"/>
              <a:t>")</a:t>
            </a:r>
          </a:p>
          <a:p>
            <a:pPr marL="457200" lvl="1" indent="0">
              <a:buNone/>
            </a:pPr>
            <a:endParaRPr lang="sv-SE" dirty="0"/>
          </a:p>
          <a:p>
            <a:pPr marL="57150" indent="0">
              <a:buNone/>
            </a:pPr>
            <a:r>
              <a:rPr lang="sv-SE" dirty="0" err="1"/>
              <a:t>Ppca</a:t>
            </a:r>
            <a:r>
              <a:rPr lang="sv-SE" dirty="0"/>
              <a:t>(data, </a:t>
            </a:r>
            <a:r>
              <a:rPr lang="sv-SE" dirty="0" err="1"/>
              <a:t>nPcs</a:t>
            </a:r>
            <a:r>
              <a:rPr lang="sv-SE" dirty="0"/>
              <a:t>,…)</a:t>
            </a:r>
          </a:p>
          <a:p>
            <a:pPr marL="57150" indent="0">
              <a:buNone/>
            </a:pPr>
            <a:endParaRPr lang="sv-SE" dirty="0"/>
          </a:p>
          <a:p>
            <a:pPr marL="57150" indent="0">
              <a:buNone/>
            </a:pPr>
            <a:r>
              <a:rPr lang="sv-SE" b="1" dirty="0" err="1">
                <a:solidFill>
                  <a:srgbClr val="000099"/>
                </a:solidFill>
              </a:rPr>
              <a:t>Results</a:t>
            </a:r>
            <a:r>
              <a:rPr lang="sv-SE" dirty="0"/>
              <a:t>: scores, </a:t>
            </a:r>
            <a:r>
              <a:rPr lang="sv-SE" dirty="0" err="1"/>
              <a:t>loadings</a:t>
            </a:r>
            <a:r>
              <a:rPr lang="sv-SE" dirty="0"/>
              <a:t>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496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Independent </a:t>
            </a:r>
            <a:r>
              <a:rPr lang="sv-SE" dirty="0" err="1"/>
              <a:t>component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(ICA)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39503"/>
                <a:ext cx="4752528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sv-SE" sz="2400" dirty="0"/>
                  <a:t>Probabilistic PCA </a:t>
                </a:r>
                <a:r>
                  <a:rPr lang="sv-SE" sz="2400" dirty="0" err="1"/>
                  <a:t>does</a:t>
                </a:r>
                <a:r>
                  <a:rPr lang="sv-SE" sz="2400" dirty="0"/>
                  <a:t> not </a:t>
                </a:r>
                <a:r>
                  <a:rPr lang="sv-SE" sz="2400" dirty="0" err="1"/>
                  <a:t>capture</a:t>
                </a:r>
                <a:r>
                  <a:rPr lang="sv-SE" sz="2400" dirty="0"/>
                  <a:t> latent </a:t>
                </a:r>
                <a:r>
                  <a:rPr lang="sv-SE" sz="2400" dirty="0" err="1"/>
                  <a:t>factors</a:t>
                </a:r>
                <a:endParaRPr lang="sv-SE" sz="2400" dirty="0"/>
              </a:p>
              <a:p>
                <a:pPr lvl="1"/>
                <a:r>
                  <a:rPr lang="sv-SE" sz="2000" dirty="0"/>
                  <a:t>Rotation </a:t>
                </a:r>
                <a:r>
                  <a:rPr lang="sv-SE" sz="2000" dirty="0" err="1"/>
                  <a:t>invariance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Let’s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choose</a:t>
                </a:r>
                <a:r>
                  <a:rPr lang="sv-SE" sz="2400" dirty="0"/>
                  <a:t> distribution </a:t>
                </a:r>
                <a:r>
                  <a:rPr lang="sv-SE" sz="2400" dirty="0" err="1"/>
                  <a:t>which</a:t>
                </a:r>
                <a:r>
                  <a:rPr lang="sv-SE" sz="2400" dirty="0"/>
                  <a:t> is not rotation </a:t>
                </a:r>
                <a:r>
                  <a:rPr lang="sv-SE" sz="2400" dirty="0" err="1"/>
                  <a:t>invariant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will</a:t>
                </a:r>
                <a:r>
                  <a:rPr lang="sv-SE" sz="2400" dirty="0">
                    <a:sym typeface="Wingdings" panose="05000000000000000000" pitchFamily="2" charset="2"/>
                  </a:rPr>
                  <a:t> get </a:t>
                </a:r>
                <a:r>
                  <a:rPr lang="sv-SE" sz="2400" dirty="0" err="1">
                    <a:sym typeface="Wingdings" panose="05000000000000000000" pitchFamily="2" charset="2"/>
                  </a:rPr>
                  <a:t>unique</a:t>
                </a:r>
                <a:r>
                  <a:rPr lang="sv-SE" sz="2400" dirty="0">
                    <a:sym typeface="Wingdings" panose="05000000000000000000" pitchFamily="2" charset="2"/>
                  </a:rPr>
                  <a:t> latent </a:t>
                </a:r>
                <a:r>
                  <a:rPr lang="sv-SE" sz="2400" dirty="0" err="1">
                    <a:sym typeface="Wingdings" panose="05000000000000000000" pitchFamily="2" charset="2"/>
                  </a:rPr>
                  <a:t>factors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endParaRPr lang="sv-SE" sz="2400" dirty="0"/>
              </a:p>
              <a:p>
                <a:r>
                  <a:rPr lang="sv-SE" sz="2400" dirty="0" err="1"/>
                  <a:t>Choose</a:t>
                </a:r>
                <a:r>
                  <a:rPr lang="sv-SE" sz="2400" dirty="0"/>
                  <a:t> non-</a:t>
                </a:r>
                <a:r>
                  <a:rPr lang="sv-SE" sz="2400" dirty="0" err="1"/>
                  <a:t>Gaussian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sv-SE" sz="2400" b="0" dirty="0"/>
              </a:p>
              <a:p>
                <a:endParaRPr lang="en-GB" sz="2400" dirty="0"/>
              </a:p>
              <a:p>
                <a:r>
                  <a:rPr lang="en-GB" sz="2400" dirty="0"/>
                  <a:t>Assuming latent features are </a:t>
                </a:r>
                <a:r>
                  <a:rPr lang="en-GB" sz="2400" b="1" dirty="0">
                    <a:solidFill>
                      <a:srgbClr val="0000FF"/>
                    </a:solidFill>
                  </a:rPr>
                  <a:t>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39503"/>
                <a:ext cx="4752528" cy="4525963"/>
              </a:xfrm>
              <a:blipFill>
                <a:blip r:embed="rId2"/>
                <a:stretch>
                  <a:fillRect l="-1154" t="-2022" r="-217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106478"/>
              </p:ext>
            </p:extLst>
          </p:nvPr>
        </p:nvGraphicFramePr>
        <p:xfrm>
          <a:off x="4953000" y="2182912"/>
          <a:ext cx="3733800" cy="2739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7039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ICA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000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𝑊𝑧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sv-SE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m:rPr>
                              <m:sty m:val="p"/>
                            </m:rPr>
                            <a:rPr lang="sv-SE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sv-SE" sz="2000" b="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r>
                  <a:rPr lang="sv-SE" sz="2000" b="1" dirty="0" err="1"/>
                  <a:t>Estimation</a:t>
                </a:r>
                <a:r>
                  <a:rPr lang="sv-SE" sz="2000" b="1" dirty="0"/>
                  <a:t> A</a:t>
                </a:r>
                <a:r>
                  <a:rPr lang="sv-SE" sz="2000" b="1" dirty="0">
                    <a:solidFill>
                      <a:srgbClr val="0000FF"/>
                    </a:solidFill>
                  </a:rPr>
                  <a:t>: Maximum </a:t>
                </a:r>
                <a:r>
                  <a:rPr lang="sv-SE" sz="2000" b="1" dirty="0" err="1">
                    <a:solidFill>
                      <a:srgbClr val="0000FF"/>
                    </a:solidFill>
                  </a:rPr>
                  <a:t>likelihood</a:t>
                </a:r>
                <a:r>
                  <a:rPr lang="sv-SE" sz="20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000" dirty="0"/>
                  <a:t>(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𝑉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sz="2000" dirty="0"/>
                  <a:t>)</a:t>
                </a:r>
              </a:p>
              <a:p>
                <a:pPr lvl="1"/>
                <a:r>
                  <a:rPr lang="sv-SE" sz="1600" dirty="0" err="1"/>
                  <a:t>Assuming</a:t>
                </a:r>
                <a:r>
                  <a:rPr lang="sv-SE" sz="1600" dirty="0"/>
                  <a:t> </a:t>
                </a:r>
                <a:r>
                  <a:rPr lang="sv-SE" sz="1600" dirty="0" err="1"/>
                  <a:t>noise-free</a:t>
                </a:r>
                <a:r>
                  <a:rPr lang="sv-SE" sz="1600" dirty="0"/>
                  <a:t> 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sv-SE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sv-SE" sz="2000" b="0" dirty="0"/>
              </a:p>
              <a:p>
                <a:pPr marL="0" indent="0">
                  <a:buNone/>
                </a:pPr>
                <a:r>
                  <a:rPr lang="sv-SE" sz="2000" dirty="0"/>
                  <a:t>			</a:t>
                </a:r>
                <a:r>
                  <a:rPr lang="sv-SE" sz="2000" dirty="0" err="1"/>
                  <a:t>Subject</a:t>
                </a:r>
                <a:r>
                  <a:rPr lang="sv-SE" sz="20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9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Latent </a:t>
            </a:r>
            <a:r>
              <a:rPr lang="sv-SE" dirty="0" err="1"/>
              <a:t>variables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637112"/>
          </a:xfrm>
        </p:spPr>
        <p:txBody>
          <a:bodyPr>
            <a:normAutofit/>
          </a:bodyPr>
          <a:lstStyle/>
          <a:p>
            <a:r>
              <a:rPr lang="sv-SE" sz="2400" dirty="0" err="1"/>
              <a:t>Sometimes</a:t>
            </a:r>
            <a:r>
              <a:rPr lang="sv-SE" sz="2400" dirty="0"/>
              <a:t> data </a:t>
            </a:r>
            <a:r>
              <a:rPr lang="sv-SE" sz="2400" dirty="0" err="1"/>
              <a:t>depends</a:t>
            </a:r>
            <a:r>
              <a:rPr lang="sv-SE" sz="2400" dirty="0"/>
              <a:t> on the </a:t>
            </a:r>
            <a:r>
              <a:rPr lang="sv-SE" sz="2400" dirty="0" err="1"/>
              <a:t>variables</a:t>
            </a:r>
            <a:r>
              <a:rPr lang="sv-SE" sz="2400" dirty="0"/>
              <a:t> </a:t>
            </a:r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not </a:t>
            </a:r>
            <a:r>
              <a:rPr lang="sv-SE" sz="2400" dirty="0" err="1"/>
              <a:t>measure</a:t>
            </a:r>
            <a:r>
              <a:rPr lang="sv-SE" sz="2400" dirty="0"/>
              <a:t> (hard </a:t>
            </a:r>
            <a:r>
              <a:rPr lang="sv-SE" sz="2400" dirty="0" err="1"/>
              <a:t>to</a:t>
            </a:r>
            <a:r>
              <a:rPr lang="sv-SE" sz="2400" dirty="0"/>
              <a:t> </a:t>
            </a:r>
            <a:r>
              <a:rPr lang="sv-SE" sz="2400" dirty="0" err="1"/>
              <a:t>measure</a:t>
            </a:r>
            <a:r>
              <a:rPr lang="sv-SE" sz="2400" dirty="0"/>
              <a:t>)</a:t>
            </a:r>
          </a:p>
          <a:p>
            <a:pPr lvl="1"/>
            <a:r>
              <a:rPr lang="sv-SE" sz="2000" dirty="0" err="1"/>
              <a:t>Answers</a:t>
            </a:r>
            <a:r>
              <a:rPr lang="sv-SE" sz="2000" dirty="0"/>
              <a:t> on the test </a:t>
            </a:r>
            <a:r>
              <a:rPr lang="sv-SE" sz="2000" dirty="0" err="1"/>
              <a:t>depend</a:t>
            </a:r>
            <a:r>
              <a:rPr lang="sv-SE" sz="2000" dirty="0"/>
              <a:t> on </a:t>
            </a:r>
            <a:r>
              <a:rPr lang="sv-SE" sz="2000" dirty="0" err="1"/>
              <a:t>Intelligence</a:t>
            </a:r>
            <a:endParaRPr lang="sv-SE" sz="2000" dirty="0"/>
          </a:p>
          <a:p>
            <a:pPr lvl="1"/>
            <a:r>
              <a:rPr lang="sv-SE" sz="2000" dirty="0"/>
              <a:t>Brain </a:t>
            </a:r>
            <a:r>
              <a:rPr lang="sv-SE" sz="2000" dirty="0" err="1"/>
              <a:t>activity</a:t>
            </a:r>
            <a:r>
              <a:rPr lang="sv-SE" sz="2000" dirty="0"/>
              <a:t> in the </a:t>
            </a:r>
            <a:r>
              <a:rPr lang="sv-SE" sz="2000" dirty="0" err="1"/>
              <a:t>brain</a:t>
            </a:r>
            <a:r>
              <a:rPr lang="sv-SE" sz="2000" dirty="0"/>
              <a:t> is </a:t>
            </a:r>
            <a:r>
              <a:rPr lang="sv-SE" sz="2000" dirty="0" err="1"/>
              <a:t>measured</a:t>
            </a:r>
            <a:r>
              <a:rPr lang="sv-SE" sz="2000" dirty="0"/>
              <a:t> by sensors</a:t>
            </a:r>
          </a:p>
          <a:p>
            <a:pPr lvl="1"/>
            <a:r>
              <a:rPr lang="sv-SE" sz="2000" dirty="0"/>
              <a:t>Stock </a:t>
            </a:r>
            <a:r>
              <a:rPr lang="sv-SE" sz="2000" dirty="0" err="1"/>
              <a:t>prices</a:t>
            </a:r>
            <a:r>
              <a:rPr lang="sv-SE" sz="2000" dirty="0"/>
              <a:t> </a:t>
            </a:r>
            <a:r>
              <a:rPr lang="sv-SE" sz="2000" dirty="0" err="1"/>
              <a:t>depend</a:t>
            </a:r>
            <a:r>
              <a:rPr lang="sv-SE" sz="2000" dirty="0"/>
              <a:t> on market </a:t>
            </a:r>
            <a:r>
              <a:rPr lang="sv-SE" sz="2000" dirty="0" err="1"/>
              <a:t>confidence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81922" name="Picture 2" descr="http://dugrp0jfcvjuv.cloudfront.net/wp-content/uploads/2014/09/visitor-tracking-intellig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76872"/>
            <a:ext cx="2406226" cy="24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38704" y="4872682"/>
            <a:ext cx="1800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Source: Leadliaison.com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1600" y="4221088"/>
            <a:ext cx="1440160" cy="836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47864" y="4293096"/>
            <a:ext cx="1368152" cy="67191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Z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411760" y="4629056"/>
            <a:ext cx="936104" cy="1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7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95C053-3719-4156-BC84-1C6F4B69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A6A5B0-8544-4C83-B872-85C11D228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/>
                  <a:t>Setting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GB" sz="2400" dirty="0"/>
                  <a:t> and assuming large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sv-SE" sz="2400" dirty="0"/>
                  <a:t>			</a:t>
                </a:r>
                <a:r>
                  <a:rPr lang="sv-SE" sz="2400" dirty="0" err="1"/>
                  <a:t>Subject</a:t>
                </a:r>
                <a:r>
                  <a:rPr lang="sv-SE" sz="24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400" dirty="0"/>
              </a:p>
              <a:p>
                <a:endParaRPr lang="sv-SE" sz="2400" b="1" dirty="0">
                  <a:solidFill>
                    <a:srgbClr val="0000FF"/>
                  </a:solidFill>
                </a:endParaRPr>
              </a:p>
              <a:p>
                <a:r>
                  <a:rPr lang="sv-SE" sz="2400" b="1" dirty="0" err="1">
                    <a:solidFill>
                      <a:srgbClr val="0000FF"/>
                    </a:solidFill>
                  </a:rPr>
                  <a:t>Prewhitening</a:t>
                </a:r>
                <a:r>
                  <a:rPr lang="sv-SE" sz="2400" b="1" dirty="0"/>
                  <a:t> </a:t>
                </a:r>
              </a:p>
              <a:p>
                <a:pPr lvl="1"/>
                <a:r>
                  <a:rPr lang="sv-SE" sz="2000" dirty="0" err="1"/>
                  <a:t>Use</a:t>
                </a:r>
                <a:r>
                  <a:rPr lang="sv-SE" sz="2000" dirty="0"/>
                  <a:t> PCA: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𝑋𝑈</m:t>
                    </m:r>
                  </m:oMath>
                </a14:m>
                <a:endParaRPr lang="sv-SE" sz="2000" dirty="0"/>
              </a:p>
              <a:p>
                <a:pPr lvl="1"/>
                <a:r>
                  <a:rPr lang="sv-SE" sz="2000" dirty="0" err="1"/>
                  <a:t>Computing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dirty="0"/>
                  <a:t>s for given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sv-SE" sz="2000" dirty="0"/>
                  <a:t>:   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sv-SE" sz="20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A6A5B0-8544-4C83-B872-85C11D228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F5D31A-6C77-4633-9605-892C0175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5B55459-3BE9-4748-AD0A-424B2F1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99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367425-7C4D-4B2A-AEDB-41D5C9CE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694483D-CD93-4744-AF17-CDBA00B41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/>
              </a:bodyPr>
              <a:lstStyle/>
              <a:p>
                <a:r>
                  <a:rPr lang="sv-SE" sz="2000" b="1" dirty="0" err="1"/>
                  <a:t>Estimation</a:t>
                </a:r>
                <a:r>
                  <a:rPr lang="sv-SE" sz="2000" b="1" dirty="0"/>
                  <a:t> B</a:t>
                </a:r>
                <a:r>
                  <a:rPr lang="sv-SE" sz="2000" dirty="0"/>
                  <a:t>:  </a:t>
                </a:r>
                <a:r>
                  <a:rPr lang="sv-SE" sz="2000" dirty="0" err="1"/>
                  <a:t>m</a:t>
                </a:r>
                <a:r>
                  <a:rPr lang="sv-SE" sz="2000" dirty="0" err="1">
                    <a:sym typeface="Wingdings" panose="05000000000000000000" pitchFamily="2" charset="2"/>
                  </a:rPr>
                  <a:t>aximize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negentropy</a:t>
                </a:r>
                <a:endParaRPr lang="sv-SE" sz="2000" dirty="0"/>
              </a:p>
              <a:p>
                <a:pPr lvl="1"/>
                <a:r>
                  <a:rPr lang="en-US" sz="1800" dirty="0"/>
                  <a:t>	ICA looks for model which is as much non-Gaussian as possible</a:t>
                </a:r>
              </a:p>
              <a:p>
                <a:pPr lvl="1"/>
                <a:endParaRPr lang="en-US" sz="1800" dirty="0"/>
              </a:p>
              <a:p>
                <a:r>
                  <a:rPr lang="sv-SE" sz="2000" b="1" dirty="0" err="1">
                    <a:solidFill>
                      <a:srgbClr val="0000FF"/>
                    </a:solidFill>
                  </a:rPr>
                  <a:t>Entropy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func>
                      <m:func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v-SE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sv-SE" sz="2000" b="0" dirty="0"/>
              </a:p>
              <a:p>
                <a:endParaRPr lang="sv-SE" sz="2000" b="1" dirty="0">
                  <a:solidFill>
                    <a:srgbClr val="0000FF"/>
                  </a:solidFill>
                </a:endParaRPr>
              </a:p>
              <a:p>
                <a:r>
                  <a:rPr lang="sv-SE" sz="2000" b="1" dirty="0" err="1">
                    <a:solidFill>
                      <a:srgbClr val="0000FF"/>
                    </a:solidFill>
                  </a:rPr>
                  <a:t>Negentropy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sv-S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sv-SE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1600" dirty="0"/>
              </a:p>
              <a:p>
                <a:pPr marL="457200" lvl="1" indent="0">
                  <a:buNone/>
                </a:pPr>
                <a:endParaRPr lang="sv-SE" sz="1600" dirty="0">
                  <a:solidFill>
                    <a:srgbClr val="0000FF"/>
                  </a:solidFill>
                </a:endParaRPr>
              </a:p>
              <a:p>
                <a:pPr marL="400050"/>
                <a:r>
                  <a:rPr lang="sv-SE" sz="2000" b="1" dirty="0" err="1">
                    <a:solidFill>
                      <a:srgbClr val="0000FF"/>
                    </a:solidFill>
                  </a:rPr>
                  <a:t>Negentropy</a:t>
                </a:r>
                <a:r>
                  <a:rPr lang="sv-SE" sz="20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000FF"/>
                    </a:solidFill>
                  </a:rPr>
                  <a:t>maximization</a:t>
                </a:r>
                <a:r>
                  <a:rPr lang="sv-SE" sz="2000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5715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 sz="20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sv-S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nary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0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func>
                                      <m:d>
                                        <m:dPr>
                                          <m:ctrlPr>
                                            <a:rPr lang="sv-S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sv-SE" sz="2000" dirty="0"/>
              </a:p>
              <a:p>
                <a:pPr lvl="1"/>
                <a:endParaRPr lang="sv-SE" sz="16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694483D-CD93-4744-AF17-CDBA00B41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667" t="-75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78D7982-3FEA-41AC-9D99-FC327CB2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42484EC-995B-4997-914F-0F5B1644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09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341071" cy="2751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7944" y="4953793"/>
            <a:ext cx="28083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Elem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stat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learn</a:t>
            </a:r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sv-SE" sz="600" dirty="0" err="1">
                <a:solidFill>
                  <a:schemeClr val="bg1">
                    <a:lumMod val="65000"/>
                  </a:schemeClr>
                </a:solidFill>
              </a:rPr>
              <a:t>Hastie</a:t>
            </a:r>
            <a:endParaRPr lang="en-GB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Independent component analysis: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S &lt;-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(sin((1:1000)/20), rep((((1:200)-100)/100), 5)) #Generate data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A &lt;- matrix(c(0.291, 0.6557, -0.5439, 0.5572), 2, 2)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X &lt;- S %*% A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a &lt;-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fastICA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(X, 2,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alg.typ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"parallel", fun = "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logcosh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", alpha = 1, 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method = "R",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row.norm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FALSE,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maxit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200,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tol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0.0001, verbose = TRUE) #ICA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8691389" cy="4969518"/>
          </a:xfrm>
          <a:prstGeom prst="rect">
            <a:avLst/>
          </a:prstGeom>
        </p:spPr>
      </p:pic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4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Latent </a:t>
            </a:r>
            <a:r>
              <a:rPr lang="sv-SE" dirty="0" err="1"/>
              <a:t>variables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Latent </a:t>
            </a:r>
            <a:r>
              <a:rPr lang="sv-SE" dirty="0" err="1"/>
              <a:t>factor</a:t>
            </a:r>
            <a:r>
              <a:rPr lang="sv-SE" dirty="0"/>
              <a:t> discovered</a:t>
            </a:r>
            <a:r>
              <a:rPr lang="sv-SE" dirty="0">
                <a:sym typeface="Wingdings" panose="05000000000000000000" pitchFamily="2" charset="2"/>
              </a:rPr>
              <a:t> data </a:t>
            </a:r>
            <a:r>
              <a:rPr lang="sv-SE" dirty="0" err="1">
                <a:sym typeface="Wingdings" panose="05000000000000000000" pitchFamily="2" charset="2"/>
              </a:rPr>
              <a:t>storage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may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decrease</a:t>
            </a:r>
            <a:r>
              <a:rPr lang="sv-SE" dirty="0">
                <a:sym typeface="Wingdings" panose="05000000000000000000" pitchFamily="2" charset="2"/>
              </a:rPr>
              <a:t> a </a:t>
            </a:r>
            <a:r>
              <a:rPr lang="sv-SE" dirty="0" err="1">
                <a:sym typeface="Wingdings" panose="05000000000000000000" pitchFamily="2" charset="2"/>
              </a:rPr>
              <a:t>lot</a:t>
            </a:r>
            <a:endParaRPr lang="sv-SE" dirty="0">
              <a:sym typeface="Wingdings" panose="05000000000000000000" pitchFamily="2" charset="2"/>
            </a:endParaRPr>
          </a:p>
          <a:p>
            <a:endParaRPr lang="sv-SE" dirty="0"/>
          </a:p>
          <a:p>
            <a:r>
              <a:rPr lang="sv-SE" dirty="0"/>
              <a:t>Latent </a:t>
            </a:r>
            <a:r>
              <a:rPr lang="sv-SE" dirty="0" err="1"/>
              <a:t>factors</a:t>
            </a:r>
            <a:endParaRPr lang="sv-SE" dirty="0"/>
          </a:p>
          <a:p>
            <a:pPr lvl="1"/>
            <a:r>
              <a:rPr lang="sv-SE" dirty="0"/>
              <a:t>Center</a:t>
            </a:r>
          </a:p>
          <a:p>
            <a:pPr lvl="1"/>
            <a:r>
              <a:rPr lang="sv-SE" dirty="0" err="1"/>
              <a:t>Scaling</a:t>
            </a:r>
            <a:endParaRPr lang="sv-SE" dirty="0"/>
          </a:p>
          <a:p>
            <a:r>
              <a:rPr lang="sv-SE" dirty="0"/>
              <a:t>Original vs </a:t>
            </a:r>
            <a:r>
              <a:rPr lang="sv-SE" dirty="0" err="1"/>
              <a:t>compressed</a:t>
            </a:r>
            <a:endParaRPr lang="sv-SE" dirty="0"/>
          </a:p>
          <a:p>
            <a:pPr lvl="1"/>
            <a:r>
              <a:rPr lang="sv-SE" dirty="0"/>
              <a:t>100x100x5=50000</a:t>
            </a:r>
          </a:p>
          <a:p>
            <a:pPr lvl="1"/>
            <a:r>
              <a:rPr lang="sv-SE" dirty="0"/>
              <a:t>100x100+2*5+2*5=10020</a:t>
            </a:r>
          </a:p>
          <a:p>
            <a:pPr lvl="1"/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92896"/>
            <a:ext cx="49149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8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sz="2000" b="1" dirty="0">
                <a:solidFill>
                  <a:schemeClr val="bg1"/>
                </a:solidFill>
                <a:latin typeface="Arial" charset="0"/>
              </a:rPr>
              <a:t>Principal Component Analysis (PCA)</a:t>
            </a:r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04008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i="1" dirty="0">
                <a:latin typeface="Arial" charset="0"/>
              </a:rPr>
              <a:t>PCA</a:t>
            </a:r>
            <a:r>
              <a:rPr lang="en-GB" sz="2000" dirty="0">
                <a:latin typeface="Arial" charset="0"/>
              </a:rPr>
              <a:t> is a technique for reducing the complexity of high dimensional data </a:t>
            </a:r>
          </a:p>
          <a:p>
            <a:pPr>
              <a:lnSpc>
                <a:spcPct val="90000"/>
              </a:lnSpc>
            </a:pPr>
            <a:endParaRPr lang="en-GB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It can be used to approximate high dimensional data with a few dimensions (latent features) –&gt; much less data to store</a:t>
            </a:r>
          </a:p>
          <a:p>
            <a:pPr>
              <a:lnSpc>
                <a:spcPct val="90000"/>
              </a:lnSpc>
            </a:pPr>
            <a:endParaRPr lang="en-GB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New variables might have a special interpretation</a:t>
            </a:r>
          </a:p>
          <a:p>
            <a:pPr>
              <a:lnSpc>
                <a:spcPct val="90000"/>
              </a:lnSpc>
            </a:pPr>
            <a:endParaRPr lang="en-GB" sz="2000" dirty="0">
              <a:latin typeface="Arial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GB" sz="2000" b="1" dirty="0">
                <a:solidFill>
                  <a:srgbClr val="006600"/>
                </a:solidFill>
                <a:latin typeface="Arial" charset="0"/>
              </a:rPr>
              <a:t>Applications</a:t>
            </a:r>
          </a:p>
          <a:p>
            <a:pPr>
              <a:lnSpc>
                <a:spcPct val="90000"/>
              </a:lnSpc>
              <a:buNone/>
            </a:pPr>
            <a:endParaRPr lang="en-GB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Image recognition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Information compression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Subspace clustering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Arial" charset="0"/>
              </a:rPr>
              <a:t>…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</a:rPr>
              <a:t>Principal Component Analysis (PCA)</a:t>
            </a:r>
            <a:endParaRPr lang="sv-S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1: </a:t>
            </a:r>
            <a:r>
              <a:rPr lang="sv-SE" dirty="0" err="1"/>
              <a:t>Hadwritten</a:t>
            </a:r>
            <a:r>
              <a:rPr lang="sv-SE" dirty="0"/>
              <a:t> </a:t>
            </a:r>
            <a:r>
              <a:rPr lang="sv-SE" dirty="0" err="1"/>
              <a:t>digits</a:t>
            </a:r>
            <a:endParaRPr lang="sv-SE" dirty="0"/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get a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compact</a:t>
            </a:r>
            <a:r>
              <a:rPr lang="sv-SE" dirty="0"/>
              <a:t> </a:t>
            </a:r>
            <a:r>
              <a:rPr lang="sv-SE" dirty="0" err="1"/>
              <a:t>summary</a:t>
            </a:r>
            <a:r>
              <a:rPr lang="sv-SE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2952328" cy="223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75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b="1" dirty="0">
                <a:solidFill>
                  <a:schemeClr val="bg1"/>
                </a:solidFill>
                <a:latin typeface="Arial" charset="0"/>
              </a:rPr>
              <a:t>Absorbance records for ten samples of chopped meat</a:t>
            </a:r>
            <a:endParaRPr lang="en-GB" sz="2000" dirty="0"/>
          </a:p>
        </p:txBody>
      </p:sp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pic>
        <p:nvPicPr>
          <p:cNvPr id="11269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6335712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18"/>
          <p:cNvSpPr txBox="1">
            <a:spLocks noChangeArrowheads="1"/>
          </p:cNvSpPr>
          <p:nvPr/>
        </p:nvSpPr>
        <p:spPr bwMode="auto">
          <a:xfrm>
            <a:off x="6516688" y="2492375"/>
            <a:ext cx="244792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1 target (fat)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100 features (absorbance at 100 wavelengths or  channels)</a:t>
            </a:r>
          </a:p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The features are strongly correlated to each other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70080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Parallel coordinate plot for “FAT”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12726-0781-4682-B979-04D86AC798B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z="2000" b="1">
                <a:solidFill>
                  <a:schemeClr val="bg1"/>
                </a:solidFill>
                <a:latin typeface="Arial" charset="0"/>
              </a:rPr>
              <a:t>3-D plots of absorbance records for samples of meat</a:t>
            </a:r>
            <a:br>
              <a:rPr lang="en-GB" sz="2000" b="1">
                <a:solidFill>
                  <a:schemeClr val="bg1"/>
                </a:solidFill>
                <a:latin typeface="Arial" charset="0"/>
              </a:rPr>
            </a:br>
            <a:r>
              <a:rPr lang="en-GB" sz="2000" b="1">
                <a:solidFill>
                  <a:schemeClr val="bg1"/>
                </a:solidFill>
                <a:latin typeface="Arial" charset="0"/>
              </a:rPr>
              <a:t>- channels 1, 50 and 100</a:t>
            </a:r>
            <a:endParaRPr lang="en-GB" sz="2000"/>
          </a:p>
        </p:txBody>
      </p:sp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12726-0781-4682-B979-04D86AC798BE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816" name="SASGraph1" r:id="rId2" imgW="6095880" imgH="4572000"/>
        </mc:Choice>
        <mc:Fallback>
          <p:control name="SASGraph1" r:id="rId2" imgW="6095880" imgH="4572000">
            <p:pic>
              <p:nvPicPr>
                <p:cNvPr id="3" name="SASGrap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03350" y="1989138"/>
                  <a:ext cx="6096000" cy="4064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:  Introduce a new coordinate system  (PC1, PC2, …) where </a:t>
            </a:r>
          </a:p>
          <a:p>
            <a:endParaRPr lang="en-US" sz="2400" dirty="0"/>
          </a:p>
          <a:p>
            <a:r>
              <a:rPr lang="en-US" sz="2400" dirty="0"/>
              <a:t>The first principal component (PC1) is the direction that maximizes the variance of the projected data</a:t>
            </a:r>
          </a:p>
          <a:p>
            <a:r>
              <a:rPr lang="en-US" sz="2400" dirty="0"/>
              <a:t>The second principal component (PC2) is the direction that maximizes the variance of the projected data after the variation along PC1 has been removed</a:t>
            </a:r>
          </a:p>
          <a:p>
            <a:r>
              <a:rPr lang="en-US" sz="2400" dirty="0"/>
              <a:t>The third principal component (PC3) is the direction that maximizes the variance of the projected data after the variation along PC1 and PC2 has been removed</a:t>
            </a:r>
          </a:p>
          <a:p>
            <a:r>
              <a:rPr lang="en-US" sz="2400" dirty="0"/>
              <a:t>….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In the new coordinate system, coordinates corresponding to the last principal components are very small </a:t>
            </a:r>
            <a:r>
              <a:rPr lang="en-US" sz="2400" dirty="0">
                <a:sym typeface="Wingdings" pitchFamily="2" charset="2"/>
              </a:rPr>
              <a:t> can take away these columns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2BC6E-1696-41E3-B326-33AE8E72A30F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c529fd89aed1bf49d735ec888ef25acc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f4d50ce08891c13905be8b06bca1bcb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B708822-504C-44E0-953C-48FE5B1EBB6D}"/>
</file>

<file path=customXml/itemProps2.xml><?xml version="1.0" encoding="utf-8"?>
<ds:datastoreItem xmlns:ds="http://schemas.openxmlformats.org/officeDocument/2006/customXml" ds:itemID="{20B0BA6D-E873-4C9B-8F00-ACF8699B679F}"/>
</file>

<file path=customXml/itemProps3.xml><?xml version="1.0" encoding="utf-8"?>
<ds:datastoreItem xmlns:ds="http://schemas.openxmlformats.org/officeDocument/2006/customXml" ds:itemID="{100253F5-43AD-4C15-B882-1353DBCB5151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30041</TotalTime>
  <Words>1452</Words>
  <Application>Microsoft Office PowerPoint</Application>
  <PresentationFormat>Bildspel på skärmen (4:3)</PresentationFormat>
  <Paragraphs>337</Paragraphs>
  <Slides>33</Slides>
  <Notes>4</Notes>
  <HiddenSlides>0</HiddenSlides>
  <MMClips>0</MMClips>
  <ScaleCrop>false</ScaleCrop>
  <HeadingPairs>
    <vt:vector size="8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Times New Roman</vt:lpstr>
      <vt:lpstr>Wingdings</vt:lpstr>
      <vt:lpstr>mytheme</vt:lpstr>
      <vt:lpstr>Ekvation</vt:lpstr>
      <vt:lpstr>Lecture 2d</vt:lpstr>
      <vt:lpstr>Overview</vt:lpstr>
      <vt:lpstr>Latent variables</vt:lpstr>
      <vt:lpstr>Latent variables</vt:lpstr>
      <vt:lpstr>Principal Component Analysis (PCA)</vt:lpstr>
      <vt:lpstr>Principal Component Analysis (PCA)</vt:lpstr>
      <vt:lpstr>Absorbance records for ten samples of chopped meat</vt:lpstr>
      <vt:lpstr>3-D plots of absorbance records for samples of meat - channels 1, 50 and 100</vt:lpstr>
      <vt:lpstr>Principal components analysis</vt:lpstr>
      <vt:lpstr>Principal Component Analysis - two inputs</vt:lpstr>
      <vt:lpstr>PCA- after reducing dimensionality </vt:lpstr>
      <vt:lpstr>PCA: another view</vt:lpstr>
      <vt:lpstr>PCA: computations</vt:lpstr>
      <vt:lpstr>PCA: computations</vt:lpstr>
      <vt:lpstr>Principal Component Analysis</vt:lpstr>
      <vt:lpstr>Principal Component Analysis</vt:lpstr>
      <vt:lpstr>PCA in R</vt:lpstr>
      <vt:lpstr>PCA in R</vt:lpstr>
      <vt:lpstr>PCA in R</vt:lpstr>
      <vt:lpstr>Absorbance records for ten samples of chopped meat</vt:lpstr>
      <vt:lpstr>PCA for high-dimensional data</vt:lpstr>
      <vt:lpstr>Probabilistic PCA</vt:lpstr>
      <vt:lpstr>Probabilistic PCA</vt:lpstr>
      <vt:lpstr>Probabilistic PCA</vt:lpstr>
      <vt:lpstr>Probabilistic PCA</vt:lpstr>
      <vt:lpstr>Advantages of probabilistic PCA</vt:lpstr>
      <vt:lpstr>Probabilistic PCA in R</vt:lpstr>
      <vt:lpstr>Independent component analysis (ICA)</vt:lpstr>
      <vt:lpstr>ICA</vt:lpstr>
      <vt:lpstr>ICA</vt:lpstr>
      <vt:lpstr>ICA</vt:lpstr>
      <vt:lpstr>ICA</vt:lpstr>
      <vt:lpstr>Independent component analysis: R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ENGO  Assessment of Environmental Goal Achievement under Uncertainty  (Bedömning av måluppfyllelse under osäkerhet)  Research programme sponsored by the Swedish Environmental Protection Agency 2003-2008</dc:title>
  <dc:creator>angri</dc:creator>
  <cp:lastModifiedBy>Oleg Sysoev</cp:lastModifiedBy>
  <cp:revision>456</cp:revision>
  <cp:lastPrinted>2004-06-12T22:41:45Z</cp:lastPrinted>
  <dcterms:created xsi:type="dcterms:W3CDTF">2003-10-15T16:08:17Z</dcterms:created>
  <dcterms:modified xsi:type="dcterms:W3CDTF">2018-11-16T15:55:49Z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