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60"/>
  </p:normalViewPr>
  <p:slideViewPr>
    <p:cSldViewPr snapToGrid="0">
      <p:cViewPr>
        <p:scale>
          <a:sx n="170" d="100"/>
          <a:sy n="170" d="100"/>
        </p:scale>
        <p:origin x="-2232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AFE1-02CC-4FDD-BDDF-F3A1C6B55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648F-C8AD-44C3-BBC2-0E1360F69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6A5-87D9-48E3-9794-C1ECD4D4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9B2C-02BF-4776-B35E-0127121A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3A82-1252-4AB4-A8BB-22EE635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949D-CC47-4CEA-8D98-50DAB30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13553-1B15-4B15-97E2-8D534AE4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C8FF-6194-4184-AC6D-6CEC1422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ED9E-5F06-4985-AA7F-33F10046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C3E3-D1B3-41EF-AD39-05E4D974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4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581E5-F6BF-41F1-A603-0AE6133C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7CAE6-EE65-4618-8FB6-2AB8F1A5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04A-0192-43BB-AF7E-C17492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108-95B8-462F-8A16-F578863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9833-3F4D-44B4-A579-09C7AF3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009C-08F6-494B-9960-9A4027A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14D9-D39D-4E01-8798-B1BFC3F7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074B-BBA9-42C6-96DA-2932BAE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CEE9-B81D-4626-A02D-DC157B2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08FF-C9C0-4296-93AF-CE2DFFA8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407A-2D2B-4BFA-A283-E425FCE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1F9F-D023-4000-BCD7-0262D1C1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88EC-5FDC-415C-B1E2-056C2D09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2363-D72E-40B2-9633-5128F856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7362-7827-4D0B-A545-07C40FC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CD31-5668-45AB-B683-7D0EDE17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0FEC-B7A0-4AED-847A-7F75920B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1D5F-1CED-499B-AE03-ED86B6CB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D5CD-4101-4E07-8B2A-4803398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145E-96F9-497B-9B69-A5527FD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5E6-AEF8-4EFD-B9F1-823DB2D6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AAF4-6C36-4865-A174-9D8DB004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82B1-5EB5-419E-9F74-44C87387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D0B16-5053-4042-9CCA-156D5077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6746-3195-44F9-BAAA-DBB5A2A9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EB933-98D0-4CF2-91D7-F2863435B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F14AE-E4CD-4D1F-8DE8-C885097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FE0D-869C-4BCB-A291-00DB8DB1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90308-75DA-4CB8-B7C3-7C9BAB6D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3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BC5B-BA35-4BCC-B965-89F75648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AB7EA-2837-4799-A633-59E77F50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7C8A-69E1-4B2F-9936-81443A5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EAF63-6099-4CAD-A36E-3619F3BF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FDD07-0922-4A35-95AD-792C3A94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84EA2-ABE1-432A-8ECC-577E678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F904-4C0A-4EA6-BF22-BAA811F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497F-99D4-4823-ACD7-D25D7251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F5B3-4931-495A-85B4-99D334C4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F41-62F6-4032-B464-D1A73038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5398-A405-4DE9-B98F-8D92F2E3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E8B1-9E99-4A70-B1B9-5CBB4AE0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B577-A291-4D2D-BAE2-2F47670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C154-A8DA-40A9-B76F-9BBD46EA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28B43-8615-4643-BEE6-6099B001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086F-7815-4692-87D4-D4B47232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F3ED-6091-4718-81AC-1C65B996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C3864-47E4-4985-A39F-DEF8830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F196-8A95-427F-B3ED-11A6D14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26693-0093-4E36-A71F-EC2B2592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C79F-2018-4F69-9DF3-ED65B333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77B0-9392-42C6-A739-654C7E0F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89CD-86B9-42D2-85C2-0B9BF2CC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C3EE-0460-4FDA-AA91-A681D623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2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1">
            <a:extLst>
              <a:ext uri="{FF2B5EF4-FFF2-40B4-BE49-F238E27FC236}">
                <a16:creationId xmlns:a16="http://schemas.microsoft.com/office/drawing/2014/main" id="{7B4CDEEE-9E51-47DC-9D17-66E95EA1B92A}"/>
              </a:ext>
            </a:extLst>
          </p:cNvPr>
          <p:cNvSpPr/>
          <p:nvPr/>
        </p:nvSpPr>
        <p:spPr>
          <a:xfrm>
            <a:off x="940747" y="2490409"/>
            <a:ext cx="1311480" cy="396720"/>
          </a:xfrm>
          <a:prstGeom prst="rect">
            <a:avLst/>
          </a:prstGeom>
          <a:solidFill>
            <a:srgbClr val="EAEAEA"/>
          </a:solidFill>
          <a:ln w="508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1">
            <a:extLst>
              <a:ext uri="{FF2B5EF4-FFF2-40B4-BE49-F238E27FC236}">
                <a16:creationId xmlns:a16="http://schemas.microsoft.com/office/drawing/2014/main" id="{24808A3C-882D-402C-8B77-3B9C01A97092}"/>
              </a:ext>
            </a:extLst>
          </p:cNvPr>
          <p:cNvSpPr/>
          <p:nvPr/>
        </p:nvSpPr>
        <p:spPr>
          <a:xfrm>
            <a:off x="7451679" y="395084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stomShape 21">
            <a:extLst>
              <a:ext uri="{FF2B5EF4-FFF2-40B4-BE49-F238E27FC236}">
                <a16:creationId xmlns:a16="http://schemas.microsoft.com/office/drawing/2014/main" id="{32DE746F-AF7B-45B0-90FA-7E4BC5B5AB0E}"/>
              </a:ext>
            </a:extLst>
          </p:cNvPr>
          <p:cNvSpPr/>
          <p:nvPr/>
        </p:nvSpPr>
        <p:spPr>
          <a:xfrm>
            <a:off x="9914988" y="395090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stomShape 21">
            <a:extLst>
              <a:ext uri="{FF2B5EF4-FFF2-40B4-BE49-F238E27FC236}">
                <a16:creationId xmlns:a16="http://schemas.microsoft.com/office/drawing/2014/main" id="{BB9055D3-EF83-454D-A8D9-27FB9A78447A}"/>
              </a:ext>
            </a:extLst>
          </p:cNvPr>
          <p:cNvSpPr/>
          <p:nvPr/>
        </p:nvSpPr>
        <p:spPr>
          <a:xfrm>
            <a:off x="7446633" y="2482518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stomShape 21">
            <a:extLst>
              <a:ext uri="{FF2B5EF4-FFF2-40B4-BE49-F238E27FC236}">
                <a16:creationId xmlns:a16="http://schemas.microsoft.com/office/drawing/2014/main" id="{44FC71C6-B126-447D-92E8-114D5DA7C9AC}"/>
              </a:ext>
            </a:extLst>
          </p:cNvPr>
          <p:cNvSpPr/>
          <p:nvPr/>
        </p:nvSpPr>
        <p:spPr>
          <a:xfrm>
            <a:off x="4169220" y="248390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Weekly schedule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506EA609-095B-46DD-858F-9B5AA1AE84E9}"/>
              </a:ext>
            </a:extLst>
          </p:cNvPr>
          <p:cNvSpPr/>
          <p:nvPr/>
        </p:nvSpPr>
        <p:spPr>
          <a:xfrm>
            <a:off x="5789865" y="385296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44">
            <a:extLst>
              <a:ext uri="{FF2B5EF4-FFF2-40B4-BE49-F238E27FC236}">
                <a16:creationId xmlns:a16="http://schemas.microsoft.com/office/drawing/2014/main" id="{D2D5E12C-AEB1-4776-969D-8E9FC5056741}"/>
              </a:ext>
            </a:extLst>
          </p:cNvPr>
          <p:cNvSpPr/>
          <p:nvPr/>
        </p:nvSpPr>
        <p:spPr>
          <a:xfrm>
            <a:off x="11315820" y="3997221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25">
            <a:extLst>
              <a:ext uri="{FF2B5EF4-FFF2-40B4-BE49-F238E27FC236}">
                <a16:creationId xmlns:a16="http://schemas.microsoft.com/office/drawing/2014/main" id="{ED91C814-EF6B-4367-8939-D1A1A2765C71}"/>
              </a:ext>
            </a:extLst>
          </p:cNvPr>
          <p:cNvSpPr/>
          <p:nvPr/>
        </p:nvSpPr>
        <p:spPr>
          <a:xfrm>
            <a:off x="3990543" y="179908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wFlight_id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stomShape 25">
            <a:extLst>
              <a:ext uri="{FF2B5EF4-FFF2-40B4-BE49-F238E27FC236}">
                <a16:creationId xmlns:a16="http://schemas.microsoft.com/office/drawing/2014/main" id="{6893C24B-E329-44D7-81BF-2CF3F1519380}"/>
              </a:ext>
            </a:extLst>
          </p:cNvPr>
          <p:cNvSpPr/>
          <p:nvPr/>
        </p:nvSpPr>
        <p:spPr>
          <a:xfrm>
            <a:off x="3986880" y="21324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dpt_time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stomShape 25">
            <a:extLst>
              <a:ext uri="{FF2B5EF4-FFF2-40B4-BE49-F238E27FC236}">
                <a16:creationId xmlns:a16="http://schemas.microsoft.com/office/drawing/2014/main" id="{A1D36427-1162-4CBE-8602-B050D1A626B9}"/>
              </a:ext>
            </a:extLst>
          </p:cNvPr>
          <p:cNvSpPr/>
          <p:nvPr/>
        </p:nvSpPr>
        <p:spPr>
          <a:xfrm>
            <a:off x="9068875" y="278046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stomShape 25">
            <a:extLst>
              <a:ext uri="{FF2B5EF4-FFF2-40B4-BE49-F238E27FC236}">
                <a16:creationId xmlns:a16="http://schemas.microsoft.com/office/drawing/2014/main" id="{ACADC80F-D580-4AF7-A8DE-ECA6F281ACC2}"/>
              </a:ext>
            </a:extLst>
          </p:cNvPr>
          <p:cNvSpPr/>
          <p:nvPr/>
        </p:nvSpPr>
        <p:spPr>
          <a:xfrm>
            <a:off x="9065498" y="238158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flight_no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stomShape 21">
            <a:extLst>
              <a:ext uri="{FF2B5EF4-FFF2-40B4-BE49-F238E27FC236}">
                <a16:creationId xmlns:a16="http://schemas.microsoft.com/office/drawing/2014/main" id="{2AB53559-0038-46E8-9D96-D166A935BA3F}"/>
              </a:ext>
            </a:extLst>
          </p:cNvPr>
          <p:cNvSpPr/>
          <p:nvPr/>
        </p:nvSpPr>
        <p:spPr>
          <a:xfrm>
            <a:off x="881478" y="395084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Passenger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F1A373BB-8BF1-4C5E-B74D-3E6279F0C6B6}"/>
              </a:ext>
            </a:extLst>
          </p:cNvPr>
          <p:cNvSpPr/>
          <p:nvPr/>
        </p:nvSpPr>
        <p:spPr>
          <a:xfrm>
            <a:off x="4169220" y="3947295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stomShape 25">
            <a:extLst>
              <a:ext uri="{FF2B5EF4-FFF2-40B4-BE49-F238E27FC236}">
                <a16:creationId xmlns:a16="http://schemas.microsoft.com/office/drawing/2014/main" id="{47AF4DE6-888B-4A18-9F6F-07533D5D5875}"/>
              </a:ext>
            </a:extLst>
          </p:cNvPr>
          <p:cNvSpPr/>
          <p:nvPr/>
        </p:nvSpPr>
        <p:spPr>
          <a:xfrm>
            <a:off x="970056" y="3068944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passp_no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5">
            <a:extLst>
              <a:ext uri="{FF2B5EF4-FFF2-40B4-BE49-F238E27FC236}">
                <a16:creationId xmlns:a16="http://schemas.microsoft.com/office/drawing/2014/main" id="{5FC2802F-035B-4C12-89D2-040292B26563}"/>
              </a:ext>
            </a:extLst>
          </p:cNvPr>
          <p:cNvSpPr/>
          <p:nvPr/>
        </p:nvSpPr>
        <p:spPr>
          <a:xfrm>
            <a:off x="968334" y="342829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full_name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25">
            <a:extLst>
              <a:ext uri="{FF2B5EF4-FFF2-40B4-BE49-F238E27FC236}">
                <a16:creationId xmlns:a16="http://schemas.microsoft.com/office/drawing/2014/main" id="{170617FA-B7F9-4C0E-836A-946294E57B7C}"/>
              </a:ext>
            </a:extLst>
          </p:cNvPr>
          <p:cNvSpPr/>
          <p:nvPr/>
        </p:nvSpPr>
        <p:spPr>
          <a:xfrm>
            <a:off x="3987206" y="3068944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ADA818EC-9911-4726-B915-16CE67B0AE2D}"/>
              </a:ext>
            </a:extLst>
          </p:cNvPr>
          <p:cNvSpPr/>
          <p:nvPr/>
        </p:nvSpPr>
        <p:spPr>
          <a:xfrm>
            <a:off x="3995009" y="345478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D841F-F783-4EBA-826C-14FE3BE2D265}"/>
              </a:ext>
            </a:extLst>
          </p:cNvPr>
          <p:cNvGrpSpPr/>
          <p:nvPr/>
        </p:nvGrpSpPr>
        <p:grpSpPr>
          <a:xfrm>
            <a:off x="8715534" y="4000445"/>
            <a:ext cx="1199454" cy="314510"/>
            <a:chOff x="2836416" y="4156675"/>
            <a:chExt cx="1199454" cy="3145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F9A58F-DAEC-4458-BB17-9430E5803779}"/>
                </a:ext>
              </a:extLst>
            </p:cNvPr>
            <p:cNvSpPr txBox="1"/>
            <p:nvPr/>
          </p:nvSpPr>
          <p:spPr>
            <a:xfrm rot="16200000">
              <a:off x="3278888" y="416004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17EEBE-2995-4641-85AA-4FF940DDCB93}"/>
                </a:ext>
              </a:extLst>
            </p:cNvPr>
            <p:cNvCxnSpPr/>
            <p:nvPr/>
          </p:nvCxnSpPr>
          <p:spPr>
            <a:xfrm>
              <a:off x="2836416" y="4313930"/>
              <a:ext cx="11994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ustomShape 25">
            <a:extLst>
              <a:ext uri="{FF2B5EF4-FFF2-40B4-BE49-F238E27FC236}">
                <a16:creationId xmlns:a16="http://schemas.microsoft.com/office/drawing/2014/main" id="{A807CC31-8040-486B-9AAD-A1EEF6E38041}"/>
              </a:ext>
            </a:extLst>
          </p:cNvPr>
          <p:cNvSpPr/>
          <p:nvPr/>
        </p:nvSpPr>
        <p:spPr>
          <a:xfrm>
            <a:off x="8243281" y="443993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res_no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D93E11-43B8-4D14-A615-ABB9E6CDB2EE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>
            <a:off x="5480700" y="4145655"/>
            <a:ext cx="309165" cy="1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2123D1-C0FD-48AD-A649-48D22EBB1449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7085505" y="4149201"/>
            <a:ext cx="366174" cy="849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F7D72F-BE83-49D8-AC44-6CD0689FF6B9}"/>
              </a:ext>
            </a:extLst>
          </p:cNvPr>
          <p:cNvSpPr txBox="1"/>
          <p:nvPr/>
        </p:nvSpPr>
        <p:spPr>
          <a:xfrm>
            <a:off x="7015746" y="392282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5B7721-914F-47CA-9908-3E21F9394670}"/>
              </a:ext>
            </a:extLst>
          </p:cNvPr>
          <p:cNvSpPr txBox="1"/>
          <p:nvPr/>
        </p:nvSpPr>
        <p:spPr>
          <a:xfrm>
            <a:off x="5594602" y="393569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CustomShape 14">
            <a:extLst>
              <a:ext uri="{FF2B5EF4-FFF2-40B4-BE49-F238E27FC236}">
                <a16:creationId xmlns:a16="http://schemas.microsoft.com/office/drawing/2014/main" id="{F2281743-EF4A-4963-AA8F-A00705CD21B7}"/>
              </a:ext>
            </a:extLst>
          </p:cNvPr>
          <p:cNvSpPr/>
          <p:nvPr/>
        </p:nvSpPr>
        <p:spPr>
          <a:xfrm>
            <a:off x="7457994" y="3118876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Reserved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383E5B-1E67-44F6-836D-02699ED35B48}"/>
              </a:ext>
            </a:extLst>
          </p:cNvPr>
          <p:cNvCxnSpPr>
            <a:stCxn id="9" idx="2"/>
            <a:endCxn id="55" idx="0"/>
          </p:cNvCxnSpPr>
          <p:nvPr/>
        </p:nvCxnSpPr>
        <p:spPr>
          <a:xfrm>
            <a:off x="8102373" y="2879238"/>
            <a:ext cx="3441" cy="23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96702F-67FD-4E94-B7AF-45DF58A00A71}"/>
              </a:ext>
            </a:extLst>
          </p:cNvPr>
          <p:cNvCxnSpPr>
            <a:stCxn id="55" idx="2"/>
            <a:endCxn id="6" idx="0"/>
          </p:cNvCxnSpPr>
          <p:nvPr/>
        </p:nvCxnSpPr>
        <p:spPr>
          <a:xfrm>
            <a:off x="8105814" y="3728356"/>
            <a:ext cx="1605" cy="22248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C5C49D-5FFA-4029-9393-154369B9AE74}"/>
              </a:ext>
            </a:extLst>
          </p:cNvPr>
          <p:cNvSpPr txBox="1"/>
          <p:nvPr/>
        </p:nvSpPr>
        <p:spPr>
          <a:xfrm>
            <a:off x="8050276" y="286556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352AFF-8F1C-46B7-A353-04757B999E80}"/>
              </a:ext>
            </a:extLst>
          </p:cNvPr>
          <p:cNvSpPr txBox="1"/>
          <p:nvPr/>
        </p:nvSpPr>
        <p:spPr>
          <a:xfrm>
            <a:off x="8078560" y="369651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2" name="CustomShape 14">
            <a:extLst>
              <a:ext uri="{FF2B5EF4-FFF2-40B4-BE49-F238E27FC236}">
                <a16:creationId xmlns:a16="http://schemas.microsoft.com/office/drawing/2014/main" id="{F64AD8A8-003B-4318-992F-6D17D0690F1F}"/>
              </a:ext>
            </a:extLst>
          </p:cNvPr>
          <p:cNvSpPr/>
          <p:nvPr/>
        </p:nvSpPr>
        <p:spPr>
          <a:xfrm>
            <a:off x="5813140" y="4619785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Reserved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51B63-E6F4-4430-8FC4-48E8DBE64421}"/>
              </a:ext>
            </a:extLst>
          </p:cNvPr>
          <p:cNvCxnSpPr>
            <a:stCxn id="32" idx="3"/>
            <a:endCxn id="62" idx="1"/>
          </p:cNvCxnSpPr>
          <p:nvPr/>
        </p:nvCxnSpPr>
        <p:spPr>
          <a:xfrm>
            <a:off x="2192958" y="4149201"/>
            <a:ext cx="3620182" cy="775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62AE74-528F-414A-A3C8-CE6B12500F69}"/>
              </a:ext>
            </a:extLst>
          </p:cNvPr>
          <p:cNvCxnSpPr>
            <a:stCxn id="62" idx="3"/>
            <a:endCxn id="6" idx="1"/>
          </p:cNvCxnSpPr>
          <p:nvPr/>
        </p:nvCxnSpPr>
        <p:spPr>
          <a:xfrm flipV="1">
            <a:off x="7108780" y="4149201"/>
            <a:ext cx="342899" cy="77532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3E46EB-1D13-4EF6-B364-CA8887C44608}"/>
              </a:ext>
            </a:extLst>
          </p:cNvPr>
          <p:cNvSpPr txBox="1"/>
          <p:nvPr/>
        </p:nvSpPr>
        <p:spPr>
          <a:xfrm>
            <a:off x="5620167" y="4595647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9DF08E-C38F-45DF-BE6B-EF3472F53756}"/>
              </a:ext>
            </a:extLst>
          </p:cNvPr>
          <p:cNvSpPr txBox="1"/>
          <p:nvPr/>
        </p:nvSpPr>
        <p:spPr>
          <a:xfrm>
            <a:off x="6906932" y="457259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" name="CustomShape 14">
            <a:extLst>
              <a:ext uri="{FF2B5EF4-FFF2-40B4-BE49-F238E27FC236}">
                <a16:creationId xmlns:a16="http://schemas.microsoft.com/office/drawing/2014/main" id="{654FA598-A36A-4121-BF94-6C0D5A282858}"/>
              </a:ext>
            </a:extLst>
          </p:cNvPr>
          <p:cNvSpPr/>
          <p:nvPr/>
        </p:nvSpPr>
        <p:spPr>
          <a:xfrm>
            <a:off x="5805438" y="5684368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Ticket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4A2D62A-6A72-49BE-8FE8-C2B2D49E49CA}"/>
              </a:ext>
            </a:extLst>
          </p:cNvPr>
          <p:cNvCxnSpPr>
            <a:cxnSpLocks/>
            <a:stCxn id="32" idx="3"/>
            <a:endCxn id="75" idx="1"/>
          </p:cNvCxnSpPr>
          <p:nvPr/>
        </p:nvCxnSpPr>
        <p:spPr>
          <a:xfrm>
            <a:off x="2192958" y="4149201"/>
            <a:ext cx="3612480" cy="1839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E4205E-854C-4DAB-8CEF-FEE40A4DEA8C}"/>
              </a:ext>
            </a:extLst>
          </p:cNvPr>
          <p:cNvCxnSpPr>
            <a:cxnSpLocks/>
            <a:stCxn id="75" idx="3"/>
            <a:endCxn id="8" idx="1"/>
          </p:cNvCxnSpPr>
          <p:nvPr/>
        </p:nvCxnSpPr>
        <p:spPr>
          <a:xfrm flipV="1">
            <a:off x="7101078" y="4149261"/>
            <a:ext cx="2813910" cy="183984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5F9C48-1091-4951-9B06-7350BF464F1E}"/>
              </a:ext>
            </a:extLst>
          </p:cNvPr>
          <p:cNvSpPr txBox="1"/>
          <p:nvPr/>
        </p:nvSpPr>
        <p:spPr>
          <a:xfrm>
            <a:off x="5662955" y="5712109"/>
            <a:ext cx="316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6D356D-BEC9-4CBD-A7D1-95B78E3BA8F5}"/>
              </a:ext>
            </a:extLst>
          </p:cNvPr>
          <p:cNvSpPr txBox="1"/>
          <p:nvPr/>
        </p:nvSpPr>
        <p:spPr>
          <a:xfrm>
            <a:off x="6968164" y="570078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5" name="CustomShape 25">
            <a:extLst>
              <a:ext uri="{FF2B5EF4-FFF2-40B4-BE49-F238E27FC236}">
                <a16:creationId xmlns:a16="http://schemas.microsoft.com/office/drawing/2014/main" id="{2412A54E-9EE6-492B-B804-FFCC96BFA54E}"/>
              </a:ext>
            </a:extLst>
          </p:cNvPr>
          <p:cNvSpPr/>
          <p:nvPr/>
        </p:nvSpPr>
        <p:spPr>
          <a:xfrm>
            <a:off x="6034218" y="645822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F3B279-91C7-49C9-8F20-08BBA81D30AE}"/>
              </a:ext>
            </a:extLst>
          </p:cNvPr>
          <p:cNvCxnSpPr>
            <a:stCxn id="75" idx="2"/>
            <a:endCxn id="85" idx="0"/>
          </p:cNvCxnSpPr>
          <p:nvPr/>
        </p:nvCxnSpPr>
        <p:spPr>
          <a:xfrm>
            <a:off x="6453258" y="6293848"/>
            <a:ext cx="0" cy="164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B0F3D-9F27-4FBD-9213-42B72307E2CD}"/>
              </a:ext>
            </a:extLst>
          </p:cNvPr>
          <p:cNvGrpSpPr/>
          <p:nvPr/>
        </p:nvGrpSpPr>
        <p:grpSpPr>
          <a:xfrm>
            <a:off x="2200660" y="3987922"/>
            <a:ext cx="1978168" cy="314510"/>
            <a:chOff x="2836416" y="4160381"/>
            <a:chExt cx="1199454" cy="30709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A1E1F1-7719-4B72-9ECC-B561FA1AB4A5}"/>
                </a:ext>
              </a:extLst>
            </p:cNvPr>
            <p:cNvSpPr txBox="1"/>
            <p:nvPr/>
          </p:nvSpPr>
          <p:spPr>
            <a:xfrm rot="16200000">
              <a:off x="3282595" y="4220619"/>
              <a:ext cx="307095" cy="186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F1A3B4-CE94-44AD-813A-736A8F424C2F}"/>
                </a:ext>
              </a:extLst>
            </p:cNvPr>
            <p:cNvCxnSpPr/>
            <p:nvPr/>
          </p:nvCxnSpPr>
          <p:spPr>
            <a:xfrm>
              <a:off x="2836416" y="4313930"/>
              <a:ext cx="11994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ustomShape 21">
            <a:extLst>
              <a:ext uri="{FF2B5EF4-FFF2-40B4-BE49-F238E27FC236}">
                <a16:creationId xmlns:a16="http://schemas.microsoft.com/office/drawing/2014/main" id="{96DACF9B-0E29-42AF-B2A0-9AC0D59AA35E}"/>
              </a:ext>
            </a:extLst>
          </p:cNvPr>
          <p:cNvSpPr/>
          <p:nvPr/>
        </p:nvSpPr>
        <p:spPr>
          <a:xfrm>
            <a:off x="9914988" y="5465062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Credit Card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ustomShape 14">
            <a:extLst>
              <a:ext uri="{FF2B5EF4-FFF2-40B4-BE49-F238E27FC236}">
                <a16:creationId xmlns:a16="http://schemas.microsoft.com/office/drawing/2014/main" id="{3D99E9E9-4BF9-4DC8-9B17-DB6D96ED9117}"/>
              </a:ext>
            </a:extLst>
          </p:cNvPr>
          <p:cNvSpPr/>
          <p:nvPr/>
        </p:nvSpPr>
        <p:spPr>
          <a:xfrm>
            <a:off x="9927812" y="4588901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Paid by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5E5178-EE0B-4E56-A454-A9633C63351E}"/>
              </a:ext>
            </a:extLst>
          </p:cNvPr>
          <p:cNvCxnSpPr>
            <a:stCxn id="8" idx="2"/>
            <a:endCxn id="92" idx="0"/>
          </p:cNvCxnSpPr>
          <p:nvPr/>
        </p:nvCxnSpPr>
        <p:spPr>
          <a:xfrm>
            <a:off x="10570728" y="4347621"/>
            <a:ext cx="4904" cy="24128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7845EF8-DBBE-42B8-B894-F841814D2C46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flipH="1">
            <a:off x="10570728" y="5198381"/>
            <a:ext cx="4904" cy="266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398C8CA-5BC7-48C0-84AA-5ABCD7FBD7DA}"/>
              </a:ext>
            </a:extLst>
          </p:cNvPr>
          <p:cNvSpPr txBox="1"/>
          <p:nvPr/>
        </p:nvSpPr>
        <p:spPr>
          <a:xfrm>
            <a:off x="10570728" y="437642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88188C-7CFB-4B31-B848-FC1842D30135}"/>
              </a:ext>
            </a:extLst>
          </p:cNvPr>
          <p:cNvSpPr txBox="1"/>
          <p:nvPr/>
        </p:nvSpPr>
        <p:spPr>
          <a:xfrm>
            <a:off x="10563897" y="520934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CustomShape 25">
            <a:extLst>
              <a:ext uri="{FF2B5EF4-FFF2-40B4-BE49-F238E27FC236}">
                <a16:creationId xmlns:a16="http://schemas.microsoft.com/office/drawing/2014/main" id="{BFE0320F-109D-4D89-BF12-AC09ED6E6753}"/>
              </a:ext>
            </a:extLst>
          </p:cNvPr>
          <p:cNvSpPr/>
          <p:nvPr/>
        </p:nvSpPr>
        <p:spPr>
          <a:xfrm>
            <a:off x="9593888" y="597977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card_no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stomShape 25">
            <a:extLst>
              <a:ext uri="{FF2B5EF4-FFF2-40B4-BE49-F238E27FC236}">
                <a16:creationId xmlns:a16="http://schemas.microsoft.com/office/drawing/2014/main" id="{1998CE70-8EE3-4589-9511-230E12557777}"/>
              </a:ext>
            </a:extLst>
          </p:cNvPr>
          <p:cNvSpPr/>
          <p:nvPr/>
        </p:nvSpPr>
        <p:spPr>
          <a:xfrm>
            <a:off x="10660747" y="5995276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holder_name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14">
            <a:extLst>
              <a:ext uri="{FF2B5EF4-FFF2-40B4-BE49-F238E27FC236}">
                <a16:creationId xmlns:a16="http://schemas.microsoft.com/office/drawing/2014/main" id="{E888C874-9997-4AA5-9CE5-E71C60B015C8}"/>
              </a:ext>
            </a:extLst>
          </p:cNvPr>
          <p:cNvSpPr/>
          <p:nvPr/>
        </p:nvSpPr>
        <p:spPr>
          <a:xfrm>
            <a:off x="5821011" y="2376852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A5479F-A74C-4932-933F-C11C0D310859}"/>
              </a:ext>
            </a:extLst>
          </p:cNvPr>
          <p:cNvCxnSpPr>
            <a:stCxn id="10" idx="3"/>
            <a:endCxn id="105" idx="1"/>
          </p:cNvCxnSpPr>
          <p:nvPr/>
        </p:nvCxnSpPr>
        <p:spPr>
          <a:xfrm flipV="1">
            <a:off x="5480700" y="2681592"/>
            <a:ext cx="340311" cy="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D21ADE-7674-4C79-BC5A-5CC8ECDBB554}"/>
              </a:ext>
            </a:extLst>
          </p:cNvPr>
          <p:cNvCxnSpPr>
            <a:stCxn id="105" idx="3"/>
            <a:endCxn id="9" idx="1"/>
          </p:cNvCxnSpPr>
          <p:nvPr/>
        </p:nvCxnSpPr>
        <p:spPr>
          <a:xfrm flipV="1">
            <a:off x="7116651" y="2680878"/>
            <a:ext cx="329982" cy="71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5D3D22-DAF5-4638-8E71-4B21BF98909A}"/>
              </a:ext>
            </a:extLst>
          </p:cNvPr>
          <p:cNvSpPr txBox="1"/>
          <p:nvPr/>
        </p:nvSpPr>
        <p:spPr>
          <a:xfrm>
            <a:off x="5639942" y="24402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07DC19-01CC-4A39-B6AC-1B3238E60421}"/>
              </a:ext>
            </a:extLst>
          </p:cNvPr>
          <p:cNvSpPr txBox="1"/>
          <p:nvPr/>
        </p:nvSpPr>
        <p:spPr>
          <a:xfrm>
            <a:off x="7105431" y="244708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5" name="CustomShape 14">
            <a:extLst>
              <a:ext uri="{FF2B5EF4-FFF2-40B4-BE49-F238E27FC236}">
                <a16:creationId xmlns:a16="http://schemas.microsoft.com/office/drawing/2014/main" id="{B4987FAF-D505-4D23-A31B-21B6F6C4C51C}"/>
              </a:ext>
            </a:extLst>
          </p:cNvPr>
          <p:cNvSpPr/>
          <p:nvPr/>
        </p:nvSpPr>
        <p:spPr>
          <a:xfrm>
            <a:off x="2533269" y="2381245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Routed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36FD91C-5A66-4681-BFF3-F989EBD39545}"/>
              </a:ext>
            </a:extLst>
          </p:cNvPr>
          <p:cNvCxnSpPr>
            <a:stCxn id="5" idx="3"/>
            <a:endCxn id="115" idx="1"/>
          </p:cNvCxnSpPr>
          <p:nvPr/>
        </p:nvCxnSpPr>
        <p:spPr>
          <a:xfrm flipV="1">
            <a:off x="2252227" y="2685985"/>
            <a:ext cx="281042" cy="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F3BDD8-404C-476B-A9A7-A0B116DC5413}"/>
              </a:ext>
            </a:extLst>
          </p:cNvPr>
          <p:cNvCxnSpPr>
            <a:stCxn id="115" idx="3"/>
            <a:endCxn id="10" idx="1"/>
          </p:cNvCxnSpPr>
          <p:nvPr/>
        </p:nvCxnSpPr>
        <p:spPr>
          <a:xfrm flipV="1">
            <a:off x="3828909" y="2682261"/>
            <a:ext cx="340311" cy="3724"/>
          </a:xfrm>
          <a:prstGeom prst="line">
            <a:avLst/>
          </a:prstGeom>
          <a:ln w="50800" cmpd="dbl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5A0E15-E03B-458F-9FDC-33401563CB3C}"/>
              </a:ext>
            </a:extLst>
          </p:cNvPr>
          <p:cNvSpPr txBox="1"/>
          <p:nvPr/>
        </p:nvSpPr>
        <p:spPr>
          <a:xfrm>
            <a:off x="2373893" y="26267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C90902-7355-4F38-9138-1C65D701B7E1}"/>
              </a:ext>
            </a:extLst>
          </p:cNvPr>
          <p:cNvSpPr txBox="1"/>
          <p:nvPr/>
        </p:nvSpPr>
        <p:spPr>
          <a:xfrm>
            <a:off x="3740543" y="266455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4" name="CustomShape 25">
            <a:extLst>
              <a:ext uri="{FF2B5EF4-FFF2-40B4-BE49-F238E27FC236}">
                <a16:creationId xmlns:a16="http://schemas.microsoft.com/office/drawing/2014/main" id="{CBB7FD92-06E7-45D3-BB13-B484DE3DE32C}"/>
              </a:ext>
            </a:extLst>
          </p:cNvPr>
          <p:cNvSpPr/>
          <p:nvPr/>
        </p:nvSpPr>
        <p:spPr>
          <a:xfrm>
            <a:off x="13454" y="253648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route_price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ustomShape 14">
            <a:extLst>
              <a:ext uri="{FF2B5EF4-FFF2-40B4-BE49-F238E27FC236}">
                <a16:creationId xmlns:a16="http://schemas.microsoft.com/office/drawing/2014/main" id="{9E1A33A5-C9CD-4675-8715-E57C626CD21D}"/>
              </a:ext>
            </a:extLst>
          </p:cNvPr>
          <p:cNvSpPr/>
          <p:nvPr/>
        </p:nvSpPr>
        <p:spPr>
          <a:xfrm>
            <a:off x="5813140" y="616476"/>
            <a:ext cx="1295640" cy="609480"/>
          </a:xfrm>
          <a:prstGeom prst="diamond">
            <a:avLst/>
          </a:prstGeom>
          <a:noFill/>
          <a:ln w="34925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 Year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stomShape 21">
            <a:extLst>
              <a:ext uri="{FF2B5EF4-FFF2-40B4-BE49-F238E27FC236}">
                <a16:creationId xmlns:a16="http://schemas.microsoft.com/office/drawing/2014/main" id="{DD01FCD8-7A36-43FA-ADA4-CC0B70167606}"/>
              </a:ext>
            </a:extLst>
          </p:cNvPr>
          <p:cNvSpPr/>
          <p:nvPr/>
        </p:nvSpPr>
        <p:spPr>
          <a:xfrm>
            <a:off x="7446633" y="716986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stomShape 25">
            <a:extLst>
              <a:ext uri="{FF2B5EF4-FFF2-40B4-BE49-F238E27FC236}">
                <a16:creationId xmlns:a16="http://schemas.microsoft.com/office/drawing/2014/main" id="{C6BBC51B-3ECD-4299-9551-D9971043C1D0}"/>
              </a:ext>
            </a:extLst>
          </p:cNvPr>
          <p:cNvSpPr/>
          <p:nvPr/>
        </p:nvSpPr>
        <p:spPr>
          <a:xfrm>
            <a:off x="9065498" y="57159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CustomShape 25">
            <a:extLst>
              <a:ext uri="{FF2B5EF4-FFF2-40B4-BE49-F238E27FC236}">
                <a16:creationId xmlns:a16="http://schemas.microsoft.com/office/drawing/2014/main" id="{43F1FFA2-EAA5-4F5A-BC9F-4D9D3EFFF05B}"/>
              </a:ext>
            </a:extLst>
          </p:cNvPr>
          <p:cNvSpPr/>
          <p:nvPr/>
        </p:nvSpPr>
        <p:spPr>
          <a:xfrm>
            <a:off x="9065498" y="94022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profit_factor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46DBDC2-345A-4A43-8F17-265255E64B32}"/>
              </a:ext>
            </a:extLst>
          </p:cNvPr>
          <p:cNvCxnSpPr>
            <a:cxnSpLocks/>
            <a:stCxn id="5" idx="3"/>
            <a:endCxn id="126" idx="1"/>
          </p:cNvCxnSpPr>
          <p:nvPr/>
        </p:nvCxnSpPr>
        <p:spPr>
          <a:xfrm flipV="1">
            <a:off x="2252227" y="921216"/>
            <a:ext cx="3560913" cy="1767553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1906BB5-9379-4CF1-A0CF-CFF6530F5112}"/>
              </a:ext>
            </a:extLst>
          </p:cNvPr>
          <p:cNvCxnSpPr>
            <a:cxnSpLocks/>
            <a:stCxn id="18" idx="6"/>
            <a:endCxn id="10" idx="0"/>
          </p:cNvCxnSpPr>
          <p:nvPr/>
        </p:nvCxnSpPr>
        <p:spPr>
          <a:xfrm flipH="1">
            <a:off x="4824960" y="1951362"/>
            <a:ext cx="3663" cy="53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2CE5CC4-A0C2-4F47-A415-D28CA633E2DB}"/>
              </a:ext>
            </a:extLst>
          </p:cNvPr>
          <p:cNvSpPr txBox="1"/>
          <p:nvPr/>
        </p:nvSpPr>
        <p:spPr>
          <a:xfrm>
            <a:off x="5505755" y="691987"/>
            <a:ext cx="36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022C78A-ECDF-426D-BD78-695E37F130CC}"/>
              </a:ext>
            </a:extLst>
          </p:cNvPr>
          <p:cNvCxnSpPr>
            <a:stCxn id="126" idx="3"/>
            <a:endCxn id="127" idx="1"/>
          </p:cNvCxnSpPr>
          <p:nvPr/>
        </p:nvCxnSpPr>
        <p:spPr>
          <a:xfrm flipV="1">
            <a:off x="7108780" y="915346"/>
            <a:ext cx="337853" cy="5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2599392-F9AD-4B68-9145-C686CA641023}"/>
              </a:ext>
            </a:extLst>
          </p:cNvPr>
          <p:cNvSpPr txBox="1"/>
          <p:nvPr/>
        </p:nvSpPr>
        <p:spPr>
          <a:xfrm>
            <a:off x="7015746" y="7156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2F27385-0D0F-4F45-AAA2-F6773385CF77}"/>
              </a:ext>
            </a:extLst>
          </p:cNvPr>
          <p:cNvCxnSpPr>
            <a:stCxn id="33" idx="0"/>
            <a:endCxn id="39" idx="6"/>
          </p:cNvCxnSpPr>
          <p:nvPr/>
        </p:nvCxnSpPr>
        <p:spPr>
          <a:xfrm flipV="1">
            <a:off x="4824960" y="3221224"/>
            <a:ext cx="326" cy="726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00BCC1A-8F9D-4F32-B4DB-F1997CA9F4DE}"/>
              </a:ext>
            </a:extLst>
          </p:cNvPr>
          <p:cNvCxnSpPr/>
          <p:nvPr/>
        </p:nvCxnSpPr>
        <p:spPr>
          <a:xfrm flipV="1">
            <a:off x="1806414" y="3217544"/>
            <a:ext cx="326" cy="726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C8297D8-CDB1-425E-BD75-8E09A63C1DC5}"/>
              </a:ext>
            </a:extLst>
          </p:cNvPr>
          <p:cNvCxnSpPr>
            <a:stCxn id="127" idx="3"/>
            <a:endCxn id="130" idx="2"/>
          </p:cNvCxnSpPr>
          <p:nvPr/>
        </p:nvCxnSpPr>
        <p:spPr>
          <a:xfrm flipV="1">
            <a:off x="8758113" y="723870"/>
            <a:ext cx="307385" cy="191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6F908A6-D088-4D4A-BAAF-225F463AD7C9}"/>
              </a:ext>
            </a:extLst>
          </p:cNvPr>
          <p:cNvCxnSpPr>
            <a:stCxn id="127" idx="3"/>
            <a:endCxn id="131" idx="2"/>
          </p:cNvCxnSpPr>
          <p:nvPr/>
        </p:nvCxnSpPr>
        <p:spPr>
          <a:xfrm>
            <a:off x="8758113" y="915346"/>
            <a:ext cx="307385" cy="17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77A2DFC-5400-4EF8-A2B4-DE91AC1BC29C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 flipV="1">
            <a:off x="8758113" y="2533861"/>
            <a:ext cx="307385" cy="14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12AE65-B7EF-4905-852A-0AC22F5B713A}"/>
              </a:ext>
            </a:extLst>
          </p:cNvPr>
          <p:cNvCxnSpPr>
            <a:stCxn id="9" idx="3"/>
            <a:endCxn id="30" idx="2"/>
          </p:cNvCxnSpPr>
          <p:nvPr/>
        </p:nvCxnSpPr>
        <p:spPr>
          <a:xfrm>
            <a:off x="8758113" y="2680878"/>
            <a:ext cx="310762" cy="25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9C0601B-DCA9-49BE-9A82-E4E7145305B1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flipH="1" flipV="1">
            <a:off x="8107419" y="4347561"/>
            <a:ext cx="554902" cy="9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10F9591-C850-4D1B-A9EA-B5062A0E0E24}"/>
              </a:ext>
            </a:extLst>
          </p:cNvPr>
          <p:cNvCxnSpPr>
            <a:stCxn id="99" idx="0"/>
            <a:endCxn id="91" idx="2"/>
          </p:cNvCxnSpPr>
          <p:nvPr/>
        </p:nvCxnSpPr>
        <p:spPr>
          <a:xfrm flipV="1">
            <a:off x="10012928" y="5861782"/>
            <a:ext cx="557800" cy="117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0628646-4185-4EE3-9CD5-DA305B27E0BE}"/>
              </a:ext>
            </a:extLst>
          </p:cNvPr>
          <p:cNvCxnSpPr>
            <a:stCxn id="100" idx="0"/>
            <a:endCxn id="91" idx="2"/>
          </p:cNvCxnSpPr>
          <p:nvPr/>
        </p:nvCxnSpPr>
        <p:spPr>
          <a:xfrm flipH="1" flipV="1">
            <a:off x="10570728" y="5861782"/>
            <a:ext cx="509059" cy="133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ustomShape 14">
            <a:extLst>
              <a:ext uri="{FF2B5EF4-FFF2-40B4-BE49-F238E27FC236}">
                <a16:creationId xmlns:a16="http://schemas.microsoft.com/office/drawing/2014/main" id="{0D7E2849-E2AB-4ED2-A661-F3A897E3A700}"/>
              </a:ext>
            </a:extLst>
          </p:cNvPr>
          <p:cNvSpPr/>
          <p:nvPr/>
        </p:nvSpPr>
        <p:spPr>
          <a:xfrm>
            <a:off x="5813140" y="1683573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On weekday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stomShape 21">
            <a:extLst>
              <a:ext uri="{FF2B5EF4-FFF2-40B4-BE49-F238E27FC236}">
                <a16:creationId xmlns:a16="http://schemas.microsoft.com/office/drawing/2014/main" id="{5FD2399C-2A0C-44C6-B3DC-EBA6BE374276}"/>
              </a:ext>
            </a:extLst>
          </p:cNvPr>
          <p:cNvSpPr/>
          <p:nvPr/>
        </p:nvSpPr>
        <p:spPr>
          <a:xfrm>
            <a:off x="7446633" y="1793802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stomShape 25">
            <a:extLst>
              <a:ext uri="{FF2B5EF4-FFF2-40B4-BE49-F238E27FC236}">
                <a16:creationId xmlns:a16="http://schemas.microsoft.com/office/drawing/2014/main" id="{9B403B9C-596D-44FC-BE4D-175AD4C90791}"/>
              </a:ext>
            </a:extLst>
          </p:cNvPr>
          <p:cNvSpPr/>
          <p:nvPr/>
        </p:nvSpPr>
        <p:spPr>
          <a:xfrm>
            <a:off x="9084163" y="183637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ustomShape 25">
            <a:extLst>
              <a:ext uri="{FF2B5EF4-FFF2-40B4-BE49-F238E27FC236}">
                <a16:creationId xmlns:a16="http://schemas.microsoft.com/office/drawing/2014/main" id="{53AF1E46-0CD3-44D7-9E57-5EB9B9507144}"/>
              </a:ext>
            </a:extLst>
          </p:cNvPr>
          <p:cNvSpPr/>
          <p:nvPr/>
        </p:nvSpPr>
        <p:spPr>
          <a:xfrm>
            <a:off x="9065498" y="130005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0A65EF6-8C29-45D7-937E-F49744E1D7B3}"/>
              </a:ext>
            </a:extLst>
          </p:cNvPr>
          <p:cNvCxnSpPr>
            <a:cxnSpLocks/>
            <a:stCxn id="169" idx="3"/>
            <a:endCxn id="174" idx="2"/>
          </p:cNvCxnSpPr>
          <p:nvPr/>
        </p:nvCxnSpPr>
        <p:spPr>
          <a:xfrm flipV="1">
            <a:off x="8758113" y="1988652"/>
            <a:ext cx="326050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EF303E7-48D2-4A6C-88AF-FA258021A76E}"/>
              </a:ext>
            </a:extLst>
          </p:cNvPr>
          <p:cNvCxnSpPr>
            <a:cxnSpLocks/>
            <a:stCxn id="150" idx="3"/>
            <a:endCxn id="175" idx="2"/>
          </p:cNvCxnSpPr>
          <p:nvPr/>
        </p:nvCxnSpPr>
        <p:spPr>
          <a:xfrm>
            <a:off x="8656263" y="1448688"/>
            <a:ext cx="409235" cy="3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8C4EDC4-2B06-41D2-8FCE-6B5A27821E1D}"/>
              </a:ext>
            </a:extLst>
          </p:cNvPr>
          <p:cNvCxnSpPr>
            <a:cxnSpLocks/>
            <a:stCxn id="10" idx="3"/>
            <a:endCxn id="168" idx="1"/>
          </p:cNvCxnSpPr>
          <p:nvPr/>
        </p:nvCxnSpPr>
        <p:spPr>
          <a:xfrm flipV="1">
            <a:off x="5480700" y="1988313"/>
            <a:ext cx="332440" cy="69394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76657C-02ED-4C4E-9912-2F93A01D20ED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7108780" y="1988313"/>
            <a:ext cx="337853" cy="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409450B-527E-45B9-AF83-9680CDBDA21F}"/>
              </a:ext>
            </a:extLst>
          </p:cNvPr>
          <p:cNvSpPr txBox="1"/>
          <p:nvPr/>
        </p:nvSpPr>
        <p:spPr>
          <a:xfrm>
            <a:off x="5512159" y="194629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5DBE88A-DE79-4D10-8EF1-2AC29A42C10A}"/>
              </a:ext>
            </a:extLst>
          </p:cNvPr>
          <p:cNvSpPr txBox="1"/>
          <p:nvPr/>
        </p:nvSpPr>
        <p:spPr>
          <a:xfrm>
            <a:off x="7126065" y="17558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CustomShape 25">
            <a:extLst>
              <a:ext uri="{FF2B5EF4-FFF2-40B4-BE49-F238E27FC236}">
                <a16:creationId xmlns:a16="http://schemas.microsoft.com/office/drawing/2014/main" id="{1DF72002-B0EA-48E0-BDE2-47656EF8244B}"/>
              </a:ext>
            </a:extLst>
          </p:cNvPr>
          <p:cNvSpPr/>
          <p:nvPr/>
        </p:nvSpPr>
        <p:spPr>
          <a:xfrm>
            <a:off x="7385571" y="444669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no_seats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516E9E5-9291-4674-932B-3099CEDBAFE3}"/>
              </a:ext>
            </a:extLst>
          </p:cNvPr>
          <p:cNvCxnSpPr>
            <a:stCxn id="190" idx="0"/>
            <a:endCxn id="6" idx="2"/>
          </p:cNvCxnSpPr>
          <p:nvPr/>
        </p:nvCxnSpPr>
        <p:spPr>
          <a:xfrm flipV="1">
            <a:off x="7804611" y="4347561"/>
            <a:ext cx="302808" cy="9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8DB013D-5D7B-437B-AFF6-EC590FC18B92}"/>
              </a:ext>
            </a:extLst>
          </p:cNvPr>
          <p:cNvCxnSpPr>
            <a:stCxn id="8" idx="3"/>
            <a:endCxn id="17" idx="2"/>
          </p:cNvCxnSpPr>
          <p:nvPr/>
        </p:nvCxnSpPr>
        <p:spPr>
          <a:xfrm>
            <a:off x="11226468" y="4149261"/>
            <a:ext cx="89352" cy="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stomShape 25">
            <a:extLst>
              <a:ext uri="{FF2B5EF4-FFF2-40B4-BE49-F238E27FC236}">
                <a16:creationId xmlns:a16="http://schemas.microsoft.com/office/drawing/2014/main" id="{115E0C71-D1A0-46C5-9930-B2A5C34A7A80}"/>
              </a:ext>
            </a:extLst>
          </p:cNvPr>
          <p:cNvSpPr/>
          <p:nvPr/>
        </p:nvSpPr>
        <p:spPr>
          <a:xfrm>
            <a:off x="0" y="326253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stomShape 25">
            <a:extLst>
              <a:ext uri="{FF2B5EF4-FFF2-40B4-BE49-F238E27FC236}">
                <a16:creationId xmlns:a16="http://schemas.microsoft.com/office/drawing/2014/main" id="{C9FB3CD6-3E75-4C5F-9261-0FA41C4E148F}"/>
              </a:ext>
            </a:extLst>
          </p:cNvPr>
          <p:cNvSpPr/>
          <p:nvPr/>
        </p:nvSpPr>
        <p:spPr>
          <a:xfrm>
            <a:off x="0" y="358891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C737D8-25D0-482F-A601-FC7257CFA015}"/>
              </a:ext>
            </a:extLst>
          </p:cNvPr>
          <p:cNvCxnSpPr>
            <a:stCxn id="35" idx="2"/>
            <a:endCxn id="101" idx="6"/>
          </p:cNvCxnSpPr>
          <p:nvPr/>
        </p:nvCxnSpPr>
        <p:spPr>
          <a:xfrm flipH="1" flipV="1">
            <a:off x="838080" y="3414810"/>
            <a:ext cx="130254" cy="165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0F321-C9D5-4F7A-A1C5-492EADF75418}"/>
              </a:ext>
            </a:extLst>
          </p:cNvPr>
          <p:cNvCxnSpPr>
            <a:stCxn id="35" idx="2"/>
            <a:endCxn id="102" idx="6"/>
          </p:cNvCxnSpPr>
          <p:nvPr/>
        </p:nvCxnSpPr>
        <p:spPr>
          <a:xfrm flipH="1">
            <a:off x="838080" y="3580579"/>
            <a:ext cx="130254" cy="16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ustomShape 21">
            <a:extLst>
              <a:ext uri="{FF2B5EF4-FFF2-40B4-BE49-F238E27FC236}">
                <a16:creationId xmlns:a16="http://schemas.microsoft.com/office/drawing/2014/main" id="{2B88FEB3-D0E1-4563-A0B4-19CA83FE8D6D}"/>
              </a:ext>
            </a:extLst>
          </p:cNvPr>
          <p:cNvSpPr/>
          <p:nvPr/>
        </p:nvSpPr>
        <p:spPr>
          <a:xfrm>
            <a:off x="2179646" y="849587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ustomShape 25">
            <a:extLst>
              <a:ext uri="{FF2B5EF4-FFF2-40B4-BE49-F238E27FC236}">
                <a16:creationId xmlns:a16="http://schemas.microsoft.com/office/drawing/2014/main" id="{1A2CB85D-86D3-401A-B52E-D8A3F38D2310}"/>
              </a:ext>
            </a:extLst>
          </p:cNvPr>
          <p:cNvSpPr/>
          <p:nvPr/>
        </p:nvSpPr>
        <p:spPr>
          <a:xfrm>
            <a:off x="3670059" y="39574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12" name="CustomShape 25">
            <a:extLst>
              <a:ext uri="{FF2B5EF4-FFF2-40B4-BE49-F238E27FC236}">
                <a16:creationId xmlns:a16="http://schemas.microsoft.com/office/drawing/2014/main" id="{93A718E1-C6D2-4A27-B5A4-CA99209C0DAB}"/>
              </a:ext>
            </a:extLst>
          </p:cNvPr>
          <p:cNvSpPr/>
          <p:nvPr/>
        </p:nvSpPr>
        <p:spPr>
          <a:xfrm>
            <a:off x="3668355" y="761093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D083FD60-56C5-4597-B93D-DBEA64B85DF4}"/>
              </a:ext>
            </a:extLst>
          </p:cNvPr>
          <p:cNvSpPr/>
          <p:nvPr/>
        </p:nvSpPr>
        <p:spPr>
          <a:xfrm>
            <a:off x="376669" y="747091"/>
            <a:ext cx="1295640" cy="609480"/>
          </a:xfrm>
          <a:prstGeom prst="diamond">
            <a:avLst/>
          </a:prstGeom>
          <a:noFill/>
          <a:ln w="381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Arrives at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stomShape 14">
            <a:extLst>
              <a:ext uri="{FF2B5EF4-FFF2-40B4-BE49-F238E27FC236}">
                <a16:creationId xmlns:a16="http://schemas.microsoft.com/office/drawing/2014/main" id="{914A7169-BC1A-473E-A2EB-D49A3B061DB0}"/>
              </a:ext>
            </a:extLst>
          </p:cNvPr>
          <p:cNvSpPr/>
          <p:nvPr/>
        </p:nvSpPr>
        <p:spPr>
          <a:xfrm>
            <a:off x="1535765" y="1652085"/>
            <a:ext cx="1295640" cy="609480"/>
          </a:xfrm>
          <a:prstGeom prst="diamond">
            <a:avLst/>
          </a:prstGeom>
          <a:noFill/>
          <a:ln w="381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Departs from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69D69-911C-4BE6-BE69-26690B5E9C15}"/>
              </a:ext>
            </a:extLst>
          </p:cNvPr>
          <p:cNvCxnSpPr>
            <a:stCxn id="106" idx="2"/>
            <a:endCxn id="114" idx="3"/>
          </p:cNvCxnSpPr>
          <p:nvPr/>
        </p:nvCxnSpPr>
        <p:spPr>
          <a:xfrm flipH="1">
            <a:off x="2831405" y="1246307"/>
            <a:ext cx="3981" cy="71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B14A65-6167-4721-92AF-6580ED08AE3E}"/>
              </a:ext>
            </a:extLst>
          </p:cNvPr>
          <p:cNvCxnSpPr>
            <a:stCxn id="114" idx="2"/>
            <a:endCxn id="5" idx="0"/>
          </p:cNvCxnSpPr>
          <p:nvPr/>
        </p:nvCxnSpPr>
        <p:spPr>
          <a:xfrm flipH="1">
            <a:off x="1596487" y="2261565"/>
            <a:ext cx="587098" cy="228844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872B2-15E2-4944-9A13-0CC68CC0D1B1}"/>
              </a:ext>
            </a:extLst>
          </p:cNvPr>
          <p:cNvCxnSpPr>
            <a:stCxn id="106" idx="1"/>
            <a:endCxn id="113" idx="3"/>
          </p:cNvCxnSpPr>
          <p:nvPr/>
        </p:nvCxnSpPr>
        <p:spPr>
          <a:xfrm flipH="1">
            <a:off x="1672309" y="1047947"/>
            <a:ext cx="507337" cy="3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91DD7E-2410-4E38-8396-80BD011E3436}"/>
              </a:ext>
            </a:extLst>
          </p:cNvPr>
          <p:cNvCxnSpPr>
            <a:stCxn id="113" idx="2"/>
            <a:endCxn id="5" idx="0"/>
          </p:cNvCxnSpPr>
          <p:nvPr/>
        </p:nvCxnSpPr>
        <p:spPr>
          <a:xfrm>
            <a:off x="1024489" y="1356571"/>
            <a:ext cx="571998" cy="1133838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4D154A-5EA3-442D-8E32-3A15BD8CEC64}"/>
              </a:ext>
            </a:extLst>
          </p:cNvPr>
          <p:cNvCxnSpPr>
            <a:stCxn id="112" idx="2"/>
            <a:endCxn id="106" idx="3"/>
          </p:cNvCxnSpPr>
          <p:nvPr/>
        </p:nvCxnSpPr>
        <p:spPr>
          <a:xfrm flipH="1">
            <a:off x="3491126" y="913373"/>
            <a:ext cx="177229" cy="134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0EF43D-684B-4BF8-9CE6-F24D6BC50D78}"/>
              </a:ext>
            </a:extLst>
          </p:cNvPr>
          <p:cNvCxnSpPr>
            <a:stCxn id="108" idx="2"/>
            <a:endCxn id="106" idx="3"/>
          </p:cNvCxnSpPr>
          <p:nvPr/>
        </p:nvCxnSpPr>
        <p:spPr>
          <a:xfrm flipH="1">
            <a:off x="3491126" y="548029"/>
            <a:ext cx="178933" cy="49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58C907-40BD-4840-A098-B5A7C0D7DC21}"/>
              </a:ext>
            </a:extLst>
          </p:cNvPr>
          <p:cNvCxnSpPr>
            <a:cxnSpLocks/>
            <a:stCxn id="124" idx="6"/>
            <a:endCxn id="5" idx="1"/>
          </p:cNvCxnSpPr>
          <p:nvPr/>
        </p:nvCxnSpPr>
        <p:spPr>
          <a:xfrm>
            <a:off x="851534" y="2688769"/>
            <a:ext cx="89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83F53E3-5F8F-46AC-95C7-CEE4EA420524}"/>
              </a:ext>
            </a:extLst>
          </p:cNvPr>
          <p:cNvSpPr txBox="1"/>
          <p:nvPr/>
        </p:nvSpPr>
        <p:spPr>
          <a:xfrm>
            <a:off x="2596868" y="1643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F1F24A8-187B-437C-9F80-502C0D33A4FE}"/>
              </a:ext>
            </a:extLst>
          </p:cNvPr>
          <p:cNvSpPr txBox="1"/>
          <p:nvPr/>
        </p:nvSpPr>
        <p:spPr>
          <a:xfrm>
            <a:off x="1652564" y="214424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1195C80-10C6-4F2B-9072-A0ACD56841C0}"/>
              </a:ext>
            </a:extLst>
          </p:cNvPr>
          <p:cNvSpPr txBox="1"/>
          <p:nvPr/>
        </p:nvSpPr>
        <p:spPr>
          <a:xfrm>
            <a:off x="1094530" y="135880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68599F-DBCA-4FBA-A89F-0A0B1B98DF0D}"/>
              </a:ext>
            </a:extLst>
          </p:cNvPr>
          <p:cNvSpPr txBox="1"/>
          <p:nvPr/>
        </p:nvSpPr>
        <p:spPr>
          <a:xfrm>
            <a:off x="1664976" y="81313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0" name="CustomShape 14">
            <a:extLst>
              <a:ext uri="{FF2B5EF4-FFF2-40B4-BE49-F238E27FC236}">
                <a16:creationId xmlns:a16="http://schemas.microsoft.com/office/drawing/2014/main" id="{D15696ED-6D34-4512-8992-B8D0E78D52F0}"/>
              </a:ext>
            </a:extLst>
          </p:cNvPr>
          <p:cNvSpPr/>
          <p:nvPr/>
        </p:nvSpPr>
        <p:spPr>
          <a:xfrm>
            <a:off x="7548482" y="1226864"/>
            <a:ext cx="1107781" cy="443647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year_weekday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9B322E-7D39-48D3-9821-56F85A090DB2}"/>
              </a:ext>
            </a:extLst>
          </p:cNvPr>
          <p:cNvCxnSpPr>
            <a:cxnSpLocks/>
            <a:stCxn id="150" idx="2"/>
            <a:endCxn id="169" idx="0"/>
          </p:cNvCxnSpPr>
          <p:nvPr/>
        </p:nvCxnSpPr>
        <p:spPr>
          <a:xfrm>
            <a:off x="8102373" y="1670511"/>
            <a:ext cx="0" cy="123291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95A4F4-C254-4C51-9158-479DAEC420A9}"/>
              </a:ext>
            </a:extLst>
          </p:cNvPr>
          <p:cNvCxnSpPr>
            <a:cxnSpLocks/>
            <a:stCxn id="150" idx="0"/>
            <a:endCxn id="127" idx="2"/>
          </p:cNvCxnSpPr>
          <p:nvPr/>
        </p:nvCxnSpPr>
        <p:spPr>
          <a:xfrm flipV="1">
            <a:off x="8102373" y="1113706"/>
            <a:ext cx="0" cy="113158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5932F69-6CB6-4FF6-B54E-7E81FEDDFED8}"/>
              </a:ext>
            </a:extLst>
          </p:cNvPr>
          <p:cNvSpPr txBox="1"/>
          <p:nvPr/>
        </p:nvSpPr>
        <p:spPr>
          <a:xfrm>
            <a:off x="8107136" y="1068642"/>
            <a:ext cx="36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532D8-0325-40E4-B9EA-25B699CF0599}"/>
              </a:ext>
            </a:extLst>
          </p:cNvPr>
          <p:cNvSpPr txBox="1"/>
          <p:nvPr/>
        </p:nvSpPr>
        <p:spPr>
          <a:xfrm>
            <a:off x="8085878" y="1580876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9" name="CustomShape 25">
            <a:extLst>
              <a:ext uri="{FF2B5EF4-FFF2-40B4-BE49-F238E27FC236}">
                <a16:creationId xmlns:a16="http://schemas.microsoft.com/office/drawing/2014/main" id="{D9692F92-D03C-44AD-AFDE-1EC3436CFD19}"/>
              </a:ext>
            </a:extLst>
          </p:cNvPr>
          <p:cNvSpPr/>
          <p:nvPr/>
        </p:nvSpPr>
        <p:spPr>
          <a:xfrm>
            <a:off x="3670059" y="4515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airport_code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77D0A-4DCC-4BB9-AA75-22742DF9114B}"/>
              </a:ext>
            </a:extLst>
          </p:cNvPr>
          <p:cNvCxnSpPr>
            <a:stCxn id="106" idx="3"/>
            <a:endCxn id="129" idx="2"/>
          </p:cNvCxnSpPr>
          <p:nvPr/>
        </p:nvCxnSpPr>
        <p:spPr>
          <a:xfrm flipV="1">
            <a:off x="3491126" y="197431"/>
            <a:ext cx="178933" cy="85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59">
            <a:extLst>
              <a:ext uri="{FF2B5EF4-FFF2-40B4-BE49-F238E27FC236}">
                <a16:creationId xmlns:a16="http://schemas.microsoft.com/office/drawing/2014/main" id="{1C42A4D3-3AD3-2747-A5F1-A608ACB6DA8A}"/>
              </a:ext>
            </a:extLst>
          </p:cNvPr>
          <p:cNvCxnSpPr>
            <a:cxnSpLocks/>
          </p:cNvCxnSpPr>
          <p:nvPr/>
        </p:nvCxnSpPr>
        <p:spPr>
          <a:xfrm flipH="1">
            <a:off x="8508033" y="3646101"/>
            <a:ext cx="576130" cy="2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ustomShape 25">
            <a:extLst>
              <a:ext uri="{FF2B5EF4-FFF2-40B4-BE49-F238E27FC236}">
                <a16:creationId xmlns:a16="http://schemas.microsoft.com/office/drawing/2014/main" id="{8ABA86DB-D038-6C48-B25F-8FB0C1798C85}"/>
              </a:ext>
            </a:extLst>
          </p:cNvPr>
          <p:cNvSpPr/>
          <p:nvPr/>
        </p:nvSpPr>
        <p:spPr>
          <a:xfrm>
            <a:off x="8928289" y="3386942"/>
            <a:ext cx="1789677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assengers</a:t>
            </a:r>
            <a:r>
              <a:rPr lang="nl-NL" sz="1200" dirty="0" err="1">
                <a:latin typeface="Arial" panose="020B0604020202020204" pitchFamily="34" charset="0"/>
                <a:cs typeface="Arial" panose="020B0604020202020204" pitchFamily="34" charset="0"/>
              </a:rPr>
              <a:t>_added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593FEEDD45324D94F05BB7C54C3ED3" ma:contentTypeVersion="11" ma:contentTypeDescription="Create a new document." ma:contentTypeScope="" ma:versionID="98bba157841f3052fdc9c30024bc5a2d">
  <xsd:schema xmlns:xsd="http://www.w3.org/2001/XMLSchema" xmlns:xs="http://www.w3.org/2001/XMLSchema" xmlns:p="http://schemas.microsoft.com/office/2006/metadata/properties" xmlns:ns3="03a3c09d-f4c0-49f1-8deb-703c1fbcf786" xmlns:ns4="85208204-7785-4151-b8c7-f066f432ec3d" targetNamespace="http://schemas.microsoft.com/office/2006/metadata/properties" ma:root="true" ma:fieldsID="5b60212bed7cb450928b80a8d81952ad" ns3:_="" ns4:_="">
    <xsd:import namespace="03a3c09d-f4c0-49f1-8deb-703c1fbcf786"/>
    <xsd:import namespace="85208204-7785-4151-b8c7-f066f432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3c09d-f4c0-49f1-8deb-703c1fbcf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08204-7785-4151-b8c7-f066f432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F7CA7-FCF7-4D54-BD41-AF5F12E1B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EE7530-B214-4043-A8CA-D425B66DB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46849-6F16-463F-9B1E-81B228916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3c09d-f4c0-49f1-8deb-703c1fbcf786"/>
    <ds:schemaRef ds:uri="85208204-7785-4151-b8c7-f066f432ec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Macintosh PowerPoint</Application>
  <PresentationFormat>Breedbeeld</PresentationFormat>
  <Paragraphs>74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Lennart Schilling</dc:creator>
  <cp:lastModifiedBy>Thijs Quast</cp:lastModifiedBy>
  <cp:revision>16</cp:revision>
  <dcterms:created xsi:type="dcterms:W3CDTF">2019-11-21T16:59:16Z</dcterms:created>
  <dcterms:modified xsi:type="dcterms:W3CDTF">2019-12-17T18:55:02Z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0x01010038593FEEDD45324D94F05BB7C54C3ED3</vt:lpwstr>
  </property>
</Properties>
</file>