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Poppins"/>
      <p:regular r:id="rId11"/>
      <p:bold r:id="rId12"/>
      <p:italic r:id="rId13"/>
      <p:boldItalic r:id="rId14"/>
    </p:embeddedFont>
    <p:embeddedFont>
      <p:font typeface="Source Code Pro"/>
      <p:regular r:id="rId15"/>
      <p:bold r:id="rId16"/>
      <p:italic r:id="rId17"/>
      <p:boldItalic r:id="rId18"/>
    </p:embeddedFont>
    <p:embeddedFont>
      <p:font typeface="PT Sans"/>
      <p:regular r:id="rId19"/>
      <p:bold r:id="rId20"/>
      <p:italic r:id="rId21"/>
      <p:boldItalic r:id="rId22"/>
    </p:embeddedFont>
    <p:embeddedFont>
      <p:font typeface="IBM Plex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ans-bold.fntdata"/><Relationship Id="rId22" Type="http://schemas.openxmlformats.org/officeDocument/2006/relationships/font" Target="fonts/PTSans-boldItalic.fntdata"/><Relationship Id="rId21" Type="http://schemas.openxmlformats.org/officeDocument/2006/relationships/font" Target="fonts/PTSans-italic.fntdata"/><Relationship Id="rId24" Type="http://schemas.openxmlformats.org/officeDocument/2006/relationships/font" Target="fonts/IBMPlexMono-bold.fntdata"/><Relationship Id="rId23" Type="http://schemas.openxmlformats.org/officeDocument/2006/relationships/font" Target="fonts/IBMPlexMon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BMPlexMono-boldItalic.fntdata"/><Relationship Id="rId25" Type="http://schemas.openxmlformats.org/officeDocument/2006/relationships/font" Target="fonts/IBMPlexMon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Poppins-regular.fntdata"/><Relationship Id="rId10" Type="http://schemas.openxmlformats.org/officeDocument/2006/relationships/slide" Target="slides/slide6.xml"/><Relationship Id="rId13" Type="http://schemas.openxmlformats.org/officeDocument/2006/relationships/font" Target="fonts/Poppins-italic.fntdata"/><Relationship Id="rId12" Type="http://schemas.openxmlformats.org/officeDocument/2006/relationships/font" Target="fonts/Poppins-bold.fntdata"/><Relationship Id="rId15" Type="http://schemas.openxmlformats.org/officeDocument/2006/relationships/font" Target="fonts/SourceCodePro-regular.fntdata"/><Relationship Id="rId14" Type="http://schemas.openxmlformats.org/officeDocument/2006/relationships/font" Target="fonts/Poppins-boldItalic.fntdata"/><Relationship Id="rId17" Type="http://schemas.openxmlformats.org/officeDocument/2006/relationships/font" Target="fonts/SourceCodePro-italic.fntdata"/><Relationship Id="rId16" Type="http://schemas.openxmlformats.org/officeDocument/2006/relationships/font" Target="fonts/SourceCodePro-bold.fntdata"/><Relationship Id="rId19" Type="http://schemas.openxmlformats.org/officeDocument/2006/relationships/font" Target="fonts/PTSans-regular.fntdata"/><Relationship Id="rId18" Type="http://schemas.openxmlformats.org/officeDocument/2006/relationships/font" Target="fonts/SourceCodePr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sz="1300"/>
              <a:t>טוב אז אנחנו יובל וניקול ואנחנו נציג לכם את הבעיה שאנחנו בחרנו להתרכז בה.</a:t>
            </a: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24ed99bf1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9" name="Google Shape;1449;g24ed99bf1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1200"/>
              </a:spcBef>
              <a:spcAft>
                <a:spcPts val="0"/>
              </a:spcAft>
              <a:buNone/>
            </a:pPr>
            <a:r>
              <a:rPr lang="en" sz="1400">
                <a:solidFill>
                  <a:schemeClr val="dk1"/>
                </a:solidFill>
              </a:rPr>
              <a:t>נתחיל מלדבר על הדאטה שבחרנו..</a:t>
            </a:r>
            <a:endParaRPr sz="1400">
              <a:solidFill>
                <a:schemeClr val="dk1"/>
              </a:solidFill>
            </a:endParaRPr>
          </a:p>
          <a:p>
            <a:pPr indent="0" lvl="0" marL="0" rtl="1" algn="r">
              <a:lnSpc>
                <a:spcPct val="115000"/>
              </a:lnSpc>
              <a:spcBef>
                <a:spcPts val="1200"/>
              </a:spcBef>
              <a:spcAft>
                <a:spcPts val="0"/>
              </a:spcAft>
              <a:buClr>
                <a:schemeClr val="dk1"/>
              </a:buClr>
              <a:buSzPts val="1100"/>
              <a:buFont typeface="Arial"/>
              <a:buNone/>
            </a:pPr>
            <a:r>
              <a:rPr lang="en" sz="1400">
                <a:solidFill>
                  <a:schemeClr val="dk1"/>
                </a:solidFill>
              </a:rPr>
              <a:t>הבעיה שבחרנו בה היא</a:t>
            </a:r>
            <a:r>
              <a:rPr lang="en" sz="1400">
                <a:solidFill>
                  <a:schemeClr val="dk1"/>
                </a:solidFill>
              </a:rPr>
              <a:t> להבין את החוויות של מטופלים לגבי תרופות שונות דרך ניתוח טקסטים לא מובנים. נשתמש במודל NLP לניתוח סנטימנט של ביקורות מטופלים. המטרה שלנו היא </a:t>
            </a:r>
            <a:r>
              <a:rPr b="1" lang="en" sz="1400">
                <a:solidFill>
                  <a:schemeClr val="dk1"/>
                </a:solidFill>
              </a:rPr>
              <a:t>להפיק תובנות על חוויות המטופלים</a:t>
            </a:r>
            <a:r>
              <a:rPr lang="en" sz="1400">
                <a:solidFill>
                  <a:schemeClr val="dk1"/>
                </a:solidFill>
              </a:rPr>
              <a:t> ולזהות האם התרופה השפיעה עליהם באופן חיובי, שלילי או ניטרלי. יש לנו כמה אתגרים: כמו לדוגמה שפה חופשית ומשתנה בין ביקורות ושימוש בסלנג. אין לנו תיוגים מוכנים מראש לסנטימנט הביקורות ועוד קושי שיכול להיות הוא בטיפול בביקורות לא חד משמעיות. למשל מצב שבו התרופה עזרה, אך גם גרמה לתופעות לוואי, ולכן הסנטימנט לא חד-משמעי.</a:t>
            </a:r>
            <a:endParaRPr sz="1400">
              <a:solidFill>
                <a:schemeClr val="dk1"/>
              </a:solidFill>
            </a:endParaRPr>
          </a:p>
          <a:p>
            <a:pPr indent="0" lvl="0" marL="0" rtl="1" algn="r">
              <a:lnSpc>
                <a:spcPct val="115000"/>
              </a:lnSpc>
              <a:spcBef>
                <a:spcPts val="1200"/>
              </a:spcBef>
              <a:spcAft>
                <a:spcPts val="0"/>
              </a:spcAft>
              <a:buClr>
                <a:schemeClr val="dk1"/>
              </a:buClr>
              <a:buSzPts val="1100"/>
              <a:buFont typeface="Arial"/>
              <a:buNone/>
            </a:pPr>
            <a:r>
              <a:t/>
            </a:r>
            <a:endParaRPr sz="1400">
              <a:solidFill>
                <a:schemeClr val="dk1"/>
              </a:solidFill>
            </a:endParaRPr>
          </a:p>
          <a:p>
            <a:pPr indent="0" lvl="0" marL="0" rtl="1" algn="r">
              <a:spcBef>
                <a:spcPts val="0"/>
              </a:spcBef>
              <a:spcAft>
                <a:spcPts val="0"/>
              </a:spcAft>
              <a:buNone/>
            </a:pPr>
            <a:r>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24e5c2c9e4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24e5c2c9e4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1200"/>
              </a:spcBef>
              <a:spcAft>
                <a:spcPts val="0"/>
              </a:spcAft>
              <a:buNone/>
            </a:pPr>
            <a:r>
              <a:rPr lang="en" sz="1400">
                <a:solidFill>
                  <a:schemeClr val="dk1"/>
                </a:solidFill>
              </a:rPr>
              <a:t>אנחנו נשתמש במאגר הביקורות של תרופות ממטופלים מ-Kaggle. מדובר ב-273,000 טקסטים לא מתויגים מראש לפי סנטימנט, ולכן נשתמש בטכניקות כדי לחלץ מהם מידע. נתחיל מביצוע נ</a:t>
            </a:r>
            <a:r>
              <a:rPr b="1" lang="en" sz="1400">
                <a:solidFill>
                  <a:schemeClr val="dk1"/>
                </a:solidFill>
              </a:rPr>
              <a:t>יקוי טקסט</a:t>
            </a:r>
            <a:r>
              <a:rPr lang="en" sz="1400">
                <a:solidFill>
                  <a:schemeClr val="dk1"/>
                </a:solidFill>
              </a:rPr>
              <a:t> הכולל הסרת תווים מיוחדים ומילים חסרות ערך, כדי להשאיר רק מידע משמעותי לניתוח. לאחר מכן, נבצע </a:t>
            </a:r>
            <a:r>
              <a:rPr b="1" lang="en" sz="1400">
                <a:solidFill>
                  <a:schemeClr val="dk1"/>
                </a:solidFill>
              </a:rPr>
              <a:t>טוקניזציה</a:t>
            </a:r>
            <a:r>
              <a:rPr lang="en" sz="1400">
                <a:solidFill>
                  <a:schemeClr val="dk1"/>
                </a:solidFill>
              </a:rPr>
              <a:t> כדי לפצל את הטקסט למרכיבים קטנים שניתן לנתח. השלב הבא יכלול </a:t>
            </a:r>
            <a:r>
              <a:rPr b="1" lang="en" sz="1400">
                <a:solidFill>
                  <a:schemeClr val="dk1"/>
                </a:solidFill>
              </a:rPr>
              <a:t>המרת הטקסט ל-Embeddings</a:t>
            </a:r>
            <a:r>
              <a:rPr lang="en" sz="1400">
                <a:solidFill>
                  <a:schemeClr val="dk1"/>
                </a:solidFill>
              </a:rPr>
              <a:t>, וקטורים אשר יאפשרו לנו להבין טוב יותר את המשמעות הסמנטית של כל ביקורת ולהשוות אותה לאחרות. לבסוף, אנו משתמשים במודלי </a:t>
            </a:r>
            <a:r>
              <a:rPr b="1" lang="en" sz="1400">
                <a:solidFill>
                  <a:schemeClr val="dk1"/>
                </a:solidFill>
              </a:rPr>
              <a:t>LLM בגישת Zero-shot Classification</a:t>
            </a:r>
            <a:r>
              <a:rPr lang="en" sz="1400">
                <a:solidFill>
                  <a:schemeClr val="dk1"/>
                </a:solidFill>
              </a:rPr>
              <a:t> כדי לקבוע האם הביקורת מביעה </a:t>
            </a:r>
            <a:r>
              <a:rPr b="1" lang="en" sz="1400">
                <a:solidFill>
                  <a:schemeClr val="dk1"/>
                </a:solidFill>
              </a:rPr>
              <a:t>סנטימנט חיובי, שלילי או ניטרלי</a:t>
            </a:r>
            <a:r>
              <a:rPr lang="en" sz="1400">
                <a:solidFill>
                  <a:schemeClr val="dk1"/>
                </a:solidFill>
              </a:rPr>
              <a:t> – בלי שהמודל ראה דוגמאות מתויגות מראש. כך, אנו יכולים לזהות מגמות בקרב מטופלים ולהסיק מסקנות חשובות לגבי יעילות התרופות ותופעות הלוואי שלהן."</a:t>
            </a:r>
            <a:endParaRPr sz="1400">
              <a:solidFill>
                <a:schemeClr val="dk1"/>
              </a:solidFill>
            </a:endParaRPr>
          </a:p>
          <a:p>
            <a:pPr indent="0" lvl="0" marL="0" rtl="1" algn="r">
              <a:lnSpc>
                <a:spcPct val="115000"/>
              </a:lnSpc>
              <a:spcBef>
                <a:spcPts val="1200"/>
              </a:spcBef>
              <a:spcAft>
                <a:spcPts val="1200"/>
              </a:spcAft>
              <a:buNone/>
            </a:pPr>
            <a:r>
              <a:t/>
            </a: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g343f15393c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1" name="Google Shape;1461;g343f15393c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1200"/>
              </a:spcBef>
              <a:spcAft>
                <a:spcPts val="0"/>
              </a:spcAft>
              <a:buNone/>
            </a:pPr>
            <a:r>
              <a:rPr lang="en" sz="1400">
                <a:solidFill>
                  <a:schemeClr val="dk1"/>
                </a:solidFill>
              </a:rPr>
              <a:t>רצינו להראות גם דוגמאות לשתי ביקורות מהדאטה:</a:t>
            </a:r>
            <a:endParaRPr sz="1400">
              <a:solidFill>
                <a:schemeClr val="dk1"/>
              </a:solidFill>
            </a:endParaRPr>
          </a:p>
          <a:p>
            <a:pPr indent="0" lvl="0" marL="0" rtl="1" algn="r">
              <a:lnSpc>
                <a:spcPct val="115000"/>
              </a:lnSpc>
              <a:spcBef>
                <a:spcPts val="1200"/>
              </a:spcBef>
              <a:spcAft>
                <a:spcPts val="0"/>
              </a:spcAft>
              <a:buNone/>
            </a:pPr>
            <a:r>
              <a:rPr lang="en" sz="1400">
                <a:solidFill>
                  <a:schemeClr val="dk1"/>
                </a:solidFill>
              </a:rPr>
              <a:t>בדוגמה הראשונה המטופל רשם שהוא מרגיש יציב, אין תופעות לוואי והשתמש במילים חיוביות כמו good ו- fantastic.</a:t>
            </a:r>
            <a:endParaRPr sz="1400">
              <a:solidFill>
                <a:schemeClr val="dk1"/>
              </a:solidFill>
            </a:endParaRPr>
          </a:p>
          <a:p>
            <a:pPr indent="0" lvl="0" marL="0" rtl="1" algn="r">
              <a:lnSpc>
                <a:spcPct val="115000"/>
              </a:lnSpc>
              <a:spcBef>
                <a:spcPts val="1200"/>
              </a:spcBef>
              <a:spcAft>
                <a:spcPts val="0"/>
              </a:spcAft>
              <a:buNone/>
            </a:pPr>
            <a:r>
              <a:rPr lang="en" sz="1400">
                <a:solidFill>
                  <a:schemeClr val="dk1"/>
                </a:solidFill>
              </a:rPr>
              <a:t>לעומת זאת הדוגמה השנייה יותר מורכבת המטופל רשם שהיו לו חוויות קודמות נוראיות עם תרופות אחרות, שהיו לו חיים בלתי נסבלים, ובסוף מציין שהתרופה הצילה את חייו. כאן יש יותר מורכבות סמנטית בגלל השימוש במילים שליליות וחיוביות למרות שהביקורת עצמה חיובית.</a:t>
            </a:r>
            <a:endParaRPr sz="1400">
              <a:solidFill>
                <a:schemeClr val="dk1"/>
              </a:solidFill>
            </a:endParaRPr>
          </a:p>
          <a:p>
            <a:pPr indent="0" lvl="0" marL="0" rtl="1" algn="r">
              <a:lnSpc>
                <a:spcPct val="115000"/>
              </a:lnSpc>
              <a:spcBef>
                <a:spcPts val="1200"/>
              </a:spcBef>
              <a:spcAft>
                <a:spcPts val="1200"/>
              </a:spcAft>
              <a:buNone/>
            </a:pPr>
            <a:r>
              <a:t/>
            </a:r>
            <a:endParaRPr sz="14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24ed99bf1a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24ed99bf1a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1200"/>
              </a:spcBef>
              <a:spcAft>
                <a:spcPts val="0"/>
              </a:spcAft>
              <a:buNone/>
            </a:pPr>
            <a:r>
              <a:rPr lang="en" sz="1300">
                <a:solidFill>
                  <a:schemeClr val="dk1"/>
                </a:solidFill>
              </a:rPr>
              <a:t>כדי להעריך את המודל, נשתמש במדדים כמו </a:t>
            </a:r>
            <a:r>
              <a:rPr b="1" lang="en" sz="1300">
                <a:solidFill>
                  <a:schemeClr val="dk1"/>
                </a:solidFill>
              </a:rPr>
              <a:t>Precision, Recall ו-F1-score</a:t>
            </a:r>
            <a:r>
              <a:rPr lang="en" sz="1300">
                <a:solidFill>
                  <a:schemeClr val="dk1"/>
                </a:solidFill>
              </a:rPr>
              <a:t>, שמאפשרים לנו למדוד עד כמה המודל מצליח לזהות נכון את הסנטימנט של ביקורות המטופלים. בנוסף, נשתמש ב </a:t>
            </a:r>
            <a:r>
              <a:rPr b="1" lang="en" sz="1300">
                <a:solidFill>
                  <a:schemeClr val="dk1"/>
                </a:solidFill>
              </a:rPr>
              <a:t>Sentiment Agreement Score</a:t>
            </a:r>
            <a:r>
              <a:rPr lang="en" sz="1300">
                <a:solidFill>
                  <a:schemeClr val="dk1"/>
                </a:solidFill>
              </a:rPr>
              <a:t>, אשר בודק את העקביות של המודל בזיהוי סנטימנט בין מדגמים שונים. נשתמש גם ב ו</a:t>
            </a:r>
            <a:r>
              <a:rPr b="1" lang="en" sz="1300">
                <a:solidFill>
                  <a:schemeClr val="dk1"/>
                </a:solidFill>
              </a:rPr>
              <a:t>ROC/A</a:t>
            </a:r>
            <a:r>
              <a:rPr b="1" lang="en" sz="1300">
                <a:solidFill>
                  <a:schemeClr val="dk1"/>
                </a:solidFill>
              </a:rPr>
              <a:t>UC</a:t>
            </a:r>
            <a:r>
              <a:rPr lang="en" sz="1300">
                <a:solidFill>
                  <a:schemeClr val="dk1"/>
                </a:solidFill>
              </a:rPr>
              <a:t>, שמודד את רמת הביטחון של המודל בסיווגים שהוא מבצע.</a:t>
            </a:r>
            <a:endParaRPr sz="1300">
              <a:solidFill>
                <a:schemeClr val="dk1"/>
              </a:solidFill>
            </a:endParaRPr>
          </a:p>
          <a:p>
            <a:pPr indent="0" lvl="0" marL="0" rtl="1" algn="r">
              <a:lnSpc>
                <a:spcPct val="115000"/>
              </a:lnSpc>
              <a:spcBef>
                <a:spcPts val="1200"/>
              </a:spcBef>
              <a:spcAft>
                <a:spcPts val="0"/>
              </a:spcAft>
              <a:buNone/>
            </a:pPr>
            <a:r>
              <a:rPr lang="en" sz="1300">
                <a:solidFill>
                  <a:schemeClr val="dk1"/>
                </a:solidFill>
              </a:rPr>
              <a:t>נשווה את הביצועים שלנו לשיטה מסורתית המבוססת על </a:t>
            </a:r>
            <a:r>
              <a:rPr b="1" lang="en" sz="1300">
                <a:solidFill>
                  <a:schemeClr val="dk1"/>
                </a:solidFill>
              </a:rPr>
              <a:t>ניתוח לקסיקון (Lexicon-based Sentiment Analysis)</a:t>
            </a:r>
            <a:r>
              <a:rPr lang="en" sz="1300">
                <a:solidFill>
                  <a:schemeClr val="dk1"/>
                </a:solidFill>
              </a:rPr>
              <a:t>, כלומר שיטה שמשתמשת ברשימות מילים חיוביות ושליליות מוכנות מראש כדי לנתח את הרגש בטקסטים. הבעיה בשיטה הזו היא שהיא מתעלמת מהקשרים סמנטיים, כמו שהראינו בשקופית הקודמת – לדוגמה, אם מטופל כותב 'התרופה הייתה סיוט אבל בסוף היא עזרה לי', </a:t>
            </a:r>
            <a:r>
              <a:rPr lang="en" sz="1300">
                <a:solidFill>
                  <a:schemeClr val="dk1"/>
                </a:solidFill>
              </a:rPr>
              <a:t>הגישה</a:t>
            </a:r>
            <a:r>
              <a:rPr lang="en" sz="1300">
                <a:solidFill>
                  <a:schemeClr val="dk1"/>
                </a:solidFill>
              </a:rPr>
              <a:t> הלקסיקלית עשויה לזהות את המילה 'סיוט' ולהסיק שהביקורת שלילית, למרות שהתוצאה הסופית היא חיובית.</a:t>
            </a:r>
            <a:endParaRPr sz="1300">
              <a:solidFill>
                <a:schemeClr val="dk1"/>
              </a:solidFill>
            </a:endParaRPr>
          </a:p>
          <a:p>
            <a:pPr indent="0" lvl="0" marL="0" rtl="1" algn="r">
              <a:lnSpc>
                <a:spcPct val="115000"/>
              </a:lnSpc>
              <a:spcBef>
                <a:spcPts val="1200"/>
              </a:spcBef>
              <a:spcAft>
                <a:spcPts val="0"/>
              </a:spcAft>
              <a:buNone/>
            </a:pPr>
            <a:r>
              <a:rPr lang="en" sz="1300">
                <a:solidFill>
                  <a:schemeClr val="dk1"/>
                </a:solidFill>
              </a:rPr>
              <a:t>בגישה שלנו, נשתמש ב</a:t>
            </a:r>
            <a:r>
              <a:rPr b="1" lang="en" sz="1300">
                <a:solidFill>
                  <a:schemeClr val="dk1"/>
                </a:solidFill>
              </a:rPr>
              <a:t>LLM עם Embeddings</a:t>
            </a:r>
            <a:r>
              <a:rPr lang="en" sz="1300">
                <a:solidFill>
                  <a:schemeClr val="dk1"/>
                </a:solidFill>
              </a:rPr>
              <a:t>, אשר יאפשרו לנו להבין טוב יותר את ההקשר שבו נאמרים דברים ולזהות סנטימנט מורכב בצורה מדויקת יותר. כדי לבדוק אם המודל שלנו עובד טוב, נשווה את התוצאות שלו עם </a:t>
            </a:r>
            <a:r>
              <a:rPr b="1" lang="en" sz="1300">
                <a:solidFill>
                  <a:schemeClr val="dk1"/>
                </a:solidFill>
              </a:rPr>
              <a:t>תוצאות הרייטינג שהמטופל הכניס</a:t>
            </a:r>
            <a:r>
              <a:rPr lang="en" sz="1300">
                <a:solidFill>
                  <a:schemeClr val="dk1"/>
                </a:solidFill>
              </a:rPr>
              <a:t>, תוצאה מספרית בין 1 ל-10.</a:t>
            </a:r>
            <a:endParaRPr sz="1300">
              <a:solidFill>
                <a:schemeClr val="dk1"/>
              </a:solidFill>
            </a:endParaRPr>
          </a:p>
          <a:p>
            <a:pPr indent="0" lvl="0" marL="0" rtl="1" algn="r">
              <a:lnSpc>
                <a:spcPct val="115000"/>
              </a:lnSpc>
              <a:spcBef>
                <a:spcPts val="1200"/>
              </a:spcBef>
              <a:spcAft>
                <a:spcPts val="0"/>
              </a:spcAft>
              <a:buNone/>
            </a:pPr>
            <a:r>
              <a:t/>
            </a:r>
            <a:endParaRPr b="1">
              <a:solidFill>
                <a:schemeClr val="dk1"/>
              </a:solidFill>
            </a:endParaRPr>
          </a:p>
          <a:p>
            <a:pPr indent="0" lvl="0" marL="0" rtl="1" algn="r">
              <a:lnSpc>
                <a:spcPct val="115000"/>
              </a:lnSpc>
              <a:spcBef>
                <a:spcPts val="1200"/>
              </a:spcBef>
              <a:spcAft>
                <a:spcPts val="12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g24e6b4d5c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2" name="Google Shape;1482;g24e6b4d5c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 name="Google Shape;12;p2"/>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med" w="med" type="none"/>
              <a:tailEnd len="med" w="med" type="none"/>
            </a:ln>
          </p:spPr>
        </p:sp>
        <p:sp>
          <p:nvSpPr>
            <p:cNvPr id="16" name="Google Shape;16;p2"/>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 name="Google Shape;54;p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5" name="Google Shape;55;p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 name="Google Shape;69;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 name="Google Shape;9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7" name="Shape 427"/>
        <p:cNvGrpSpPr/>
        <p:nvPr/>
      </p:nvGrpSpPr>
      <p:grpSpPr>
        <a:xfrm>
          <a:off x="0" y="0"/>
          <a:ext cx="0" cy="0"/>
          <a:chOff x="0" y="0"/>
          <a:chExt cx="0" cy="0"/>
        </a:xfrm>
      </p:grpSpPr>
      <p:sp>
        <p:nvSpPr>
          <p:cNvPr id="428" name="Google Shape;428;p11"/>
          <p:cNvSpPr txBox="1"/>
          <p:nvPr>
            <p:ph hasCustomPrompt="1" type="title"/>
          </p:nvPr>
        </p:nvSpPr>
        <p:spPr>
          <a:xfrm>
            <a:off x="713225" y="1766475"/>
            <a:ext cx="6576000" cy="1036200"/>
          </a:xfrm>
          <a:prstGeom prst="rect">
            <a:avLst/>
          </a:prstGeom>
        </p:spPr>
        <p:txBody>
          <a:bodyPr anchorCtr="0" anchor="b" bIns="91425" lIns="91425" spcFirstLastPara="1" rIns="91425" wrap="square" tIns="91425">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p:nvPr>
            <p:ph idx="1" type="subTitle"/>
          </p:nvPr>
        </p:nvSpPr>
        <p:spPr>
          <a:xfrm>
            <a:off x="713225" y="3118375"/>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rot="-5400000">
                <a:off x="891329" y="3148090"/>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 name="Google Shape;489;p11"/>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3" name="Shape 4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94" name="Shape 494"/>
        <p:cNvGrpSpPr/>
        <p:nvPr/>
      </p:nvGrpSpPr>
      <p:grpSpPr>
        <a:xfrm>
          <a:off x="0" y="0"/>
          <a:ext cx="0" cy="0"/>
          <a:chOff x="0" y="0"/>
          <a:chExt cx="0" cy="0"/>
        </a:xfrm>
      </p:grpSpPr>
      <p:sp>
        <p:nvSpPr>
          <p:cNvPr id="495" name="Google Shape;49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96" name="Google Shape;496;p13"/>
          <p:cNvSpPr txBox="1"/>
          <p:nvPr>
            <p:ph idx="1" type="subTitle"/>
          </p:nvPr>
        </p:nvSpPr>
        <p:spPr>
          <a:xfrm>
            <a:off x="7200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7" name="Google Shape;497;p13"/>
          <p:cNvSpPr txBox="1"/>
          <p:nvPr>
            <p:ph idx="2" type="subTitle"/>
          </p:nvPr>
        </p:nvSpPr>
        <p:spPr>
          <a:xfrm>
            <a:off x="43667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8" name="Google Shape;498;p13"/>
          <p:cNvSpPr txBox="1"/>
          <p:nvPr>
            <p:ph idx="3" type="subTitle"/>
          </p:nvPr>
        </p:nvSpPr>
        <p:spPr>
          <a:xfrm>
            <a:off x="7200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9" name="Google Shape;499;p13"/>
          <p:cNvSpPr txBox="1"/>
          <p:nvPr>
            <p:ph idx="4" type="subTitle"/>
          </p:nvPr>
        </p:nvSpPr>
        <p:spPr>
          <a:xfrm>
            <a:off x="43667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0" name="Google Shape;500;p13"/>
          <p:cNvSpPr txBox="1"/>
          <p:nvPr>
            <p:ph hasCustomPrompt="1" idx="5" type="title"/>
          </p:nvPr>
        </p:nvSpPr>
        <p:spPr>
          <a:xfrm>
            <a:off x="720003"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p:nvPr>
            <p:ph hasCustomPrompt="1" idx="6" type="title"/>
          </p:nvPr>
        </p:nvSpPr>
        <p:spPr>
          <a:xfrm>
            <a:off x="720003"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p:nvPr>
            <p:ph hasCustomPrompt="1" idx="7" type="title"/>
          </p:nvPr>
        </p:nvSpPr>
        <p:spPr>
          <a:xfrm>
            <a:off x="4366698"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p:nvPr>
            <p:ph hasCustomPrompt="1" idx="8" type="title"/>
          </p:nvPr>
        </p:nvSpPr>
        <p:spPr>
          <a:xfrm>
            <a:off x="4366698"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5" name="Google Shape;505;p13"/>
          <p:cNvSpPr txBox="1"/>
          <p:nvPr>
            <p:ph idx="13" type="subTitle"/>
          </p:nvPr>
        </p:nvSpPr>
        <p:spPr>
          <a:xfrm>
            <a:off x="4366698"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6" name="Google Shape;506;p13"/>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07" name="Google Shape;507;p13"/>
          <p:cNvSpPr txBox="1"/>
          <p:nvPr>
            <p:ph idx="15" type="subTitle"/>
          </p:nvPr>
        </p:nvSpPr>
        <p:spPr>
          <a:xfrm>
            <a:off x="4366698"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flipH="1" rot="-2700000">
              <a:off x="7289785" y="-1246897"/>
              <a:ext cx="2552124" cy="3347490"/>
              <a:chOff x="2976325" y="908175"/>
              <a:chExt cx="4028179" cy="5283555"/>
            </a:xfrm>
          </p:grpSpPr>
          <p:sp>
            <p:nvSpPr>
              <p:cNvPr id="535" name="Google Shape;535;p1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13"/>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2" name="Google Shape;542;p13"/>
            <p:cNvCxnSpPr/>
            <p:nvPr/>
          </p:nvCxnSpPr>
          <p:spPr>
            <a:xfrm rot="10800000">
              <a:off x="783712" y="-601348"/>
              <a:ext cx="0" cy="1795200"/>
            </a:xfrm>
            <a:prstGeom prst="straightConnector1">
              <a:avLst/>
            </a:prstGeom>
            <a:noFill/>
            <a:ln cap="flat" cmpd="sng" w="9525">
              <a:solidFill>
                <a:schemeClr val="dk2"/>
              </a:solidFill>
              <a:prstDash val="solid"/>
              <a:round/>
              <a:headEnd len="med" w="med" type="none"/>
              <a:tailEnd len="med" w="med" type="none"/>
            </a:ln>
          </p:spPr>
        </p:cxnSp>
        <p:sp>
          <p:nvSpPr>
            <p:cNvPr id="543" name="Google Shape;543;p13"/>
            <p:cNvSpPr/>
            <p:nvPr/>
          </p:nvSpPr>
          <p:spPr>
            <a:xfrm>
              <a:off x="1673517" y="2593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4" name="Shape 544"/>
        <p:cNvGrpSpPr/>
        <p:nvPr/>
      </p:nvGrpSpPr>
      <p:grpSpPr>
        <a:xfrm>
          <a:off x="0" y="0"/>
          <a:ext cx="0" cy="0"/>
          <a:chOff x="0" y="0"/>
          <a:chExt cx="0" cy="0"/>
        </a:xfrm>
      </p:grpSpPr>
      <p:sp>
        <p:nvSpPr>
          <p:cNvPr id="545" name="Google Shape;545;p14"/>
          <p:cNvSpPr txBox="1"/>
          <p:nvPr>
            <p:ph type="title"/>
          </p:nvPr>
        </p:nvSpPr>
        <p:spPr>
          <a:xfrm>
            <a:off x="713225" y="3349250"/>
            <a:ext cx="6691200" cy="5319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46" name="Google Shape;546;p14"/>
          <p:cNvSpPr txBox="1"/>
          <p:nvPr>
            <p:ph idx="1" type="subTitle"/>
          </p:nvPr>
        </p:nvSpPr>
        <p:spPr>
          <a:xfrm>
            <a:off x="713225" y="1511313"/>
            <a:ext cx="6691200" cy="1478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47" name="Shape 547"/>
        <p:cNvGrpSpPr/>
        <p:nvPr/>
      </p:nvGrpSpPr>
      <p:grpSpPr>
        <a:xfrm>
          <a:off x="0" y="0"/>
          <a:ext cx="0" cy="0"/>
          <a:chOff x="0" y="0"/>
          <a:chExt cx="0" cy="0"/>
        </a:xfrm>
      </p:grpSpPr>
      <p:sp>
        <p:nvSpPr>
          <p:cNvPr id="548" name="Google Shape;54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flipH="1" rot="8100000">
              <a:off x="3778999" y="-2106462"/>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15"/>
            <p:cNvSpPr/>
            <p:nvPr/>
          </p:nvSpPr>
          <p:spPr>
            <a:xfrm rot="5400000">
              <a:off x="8142048" y="-57566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rot="10800000">
              <a:off x="8365398" y="-290023"/>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rot="10800000">
              <a:off x="8490148" y="2"/>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flipH="1" rot="-2700000">
              <a:off x="3192849" y="-2898537"/>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flipH="1" rot="10800000">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8" name="Google Shape;608;p15"/>
            <p:cNvGrpSpPr/>
            <p:nvPr/>
          </p:nvGrpSpPr>
          <p:grpSpPr>
            <a:xfrm flipH="1" rot="-3320950">
              <a:off x="-1885521" y="3185658"/>
              <a:ext cx="4889863" cy="3931229"/>
              <a:chOff x="7103825" y="-713112"/>
              <a:chExt cx="3785226" cy="3043150"/>
            </a:xfrm>
          </p:grpSpPr>
          <p:sp>
            <p:nvSpPr>
              <p:cNvPr id="609" name="Google Shape;609;p15"/>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0" name="Google Shape;610;p15"/>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611" name="Google Shape;611;p15"/>
            <p:cNvSpPr/>
            <p:nvPr/>
          </p:nvSpPr>
          <p:spPr>
            <a:xfrm flipH="1" rot="-2700000">
              <a:off x="249333" y="3270782"/>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15" name="Shape 615"/>
        <p:cNvGrpSpPr/>
        <p:nvPr/>
      </p:nvGrpSpPr>
      <p:grpSpPr>
        <a:xfrm>
          <a:off x="0" y="0"/>
          <a:ext cx="0" cy="0"/>
          <a:chOff x="0" y="0"/>
          <a:chExt cx="0" cy="0"/>
        </a:xfrm>
      </p:grpSpPr>
      <p:sp>
        <p:nvSpPr>
          <p:cNvPr id="616" name="Google Shape;61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7" name="Google Shape;627;p16"/>
            <p:cNvSpPr/>
            <p:nvPr/>
          </p:nvSpPr>
          <p:spPr>
            <a:xfrm rot="2700000">
              <a:off x="8482428" y="-42254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rot="2700000">
              <a:off x="8744103" y="-21319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 name="Google Shape;669;p1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670" name="Google Shape;670;p1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671" name="Shape 671"/>
        <p:cNvGrpSpPr/>
        <p:nvPr/>
      </p:nvGrpSpPr>
      <p:grpSpPr>
        <a:xfrm>
          <a:off x="0" y="0"/>
          <a:ext cx="0" cy="0"/>
          <a:chOff x="0" y="0"/>
          <a:chExt cx="0" cy="0"/>
        </a:xfrm>
      </p:grpSpPr>
      <p:sp>
        <p:nvSpPr>
          <p:cNvPr id="672" name="Google Shape;67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17"/>
              <p:cNvSpPr/>
              <p:nvPr/>
            </p:nvSpPr>
            <p:spPr>
              <a:xfrm flipH="1" rot="2700000">
                <a:off x="-1073899" y="4736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b="26177" l="16960" r="7121" t="24718"/>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17"/>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17"/>
              <p:cNvGrpSpPr/>
              <p:nvPr/>
            </p:nvGrpSpPr>
            <p:grpSpPr>
              <a:xfrm flipH="1" rot="-2700000">
                <a:off x="-216370" y="1084101"/>
                <a:ext cx="708093" cy="708493"/>
                <a:chOff x="3678700" y="407275"/>
                <a:chExt cx="708100" cy="708500"/>
              </a:xfrm>
            </p:grpSpPr>
            <p:sp>
              <p:nvSpPr>
                <p:cNvPr id="708" name="Google Shape;708;p1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 name="Google Shape;717;p1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718" name="Google Shape;718;p1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719"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9" name="Google Shape;72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b="26177" l="16960" r="7121" t="24718"/>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rot="10800000">
              <a:off x="-207237" y="2599870"/>
              <a:ext cx="1201697" cy="2824744"/>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8"/>
              <p:cNvSpPr/>
              <p:nvPr/>
            </p:nvSpPr>
            <p:spPr>
              <a:xfrm flipH="1">
                <a:off x="8668555" y="19768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18"/>
            <p:cNvGrpSpPr/>
            <p:nvPr/>
          </p:nvGrpSpPr>
          <p:grpSpPr>
            <a:xfrm flipH="1" rot="10800000">
              <a:off x="7579756" y="-249669"/>
              <a:ext cx="2601921" cy="2438355"/>
              <a:chOff x="7340128" y="2866613"/>
              <a:chExt cx="2439225" cy="2438355"/>
            </a:xfrm>
          </p:grpSpPr>
          <p:sp>
            <p:nvSpPr>
              <p:cNvPr id="752" name="Google Shape;752;p18"/>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8"/>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8"/>
            <p:cNvSpPr/>
            <p:nvPr/>
          </p:nvSpPr>
          <p:spPr>
            <a:xfrm flipH="1" rot="5400000">
              <a:off x="6551329"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8" name="Google Shape;758;p18"/>
              <p:cNvCxnSpPr/>
              <p:nvPr/>
            </p:nvCxnSpPr>
            <p:spPr>
              <a:xfrm rot="10800000">
                <a:off x="7013865" y="313050"/>
                <a:ext cx="4527000" cy="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759" name="Shape 759"/>
        <p:cNvGrpSpPr/>
        <p:nvPr/>
      </p:nvGrpSpPr>
      <p:grpSpPr>
        <a:xfrm>
          <a:off x="0" y="0"/>
          <a:ext cx="0" cy="0"/>
          <a:chOff x="0" y="0"/>
          <a:chExt cx="0" cy="0"/>
        </a:xfrm>
      </p:grpSpPr>
      <p:sp>
        <p:nvSpPr>
          <p:cNvPr id="760" name="Google Shape;76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61" name="Google Shape;761;p19"/>
          <p:cNvSpPr txBox="1"/>
          <p:nvPr>
            <p:ph idx="1" type="subTitle"/>
          </p:nvPr>
        </p:nvSpPr>
        <p:spPr>
          <a:xfrm>
            <a:off x="4881006"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2" name="Google Shape;762;p19"/>
          <p:cNvSpPr txBox="1"/>
          <p:nvPr>
            <p:ph idx="2" type="subTitle"/>
          </p:nvPr>
        </p:nvSpPr>
        <p:spPr>
          <a:xfrm>
            <a:off x="720000"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7842318" y="13857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7734200" y="2571774"/>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7758564" y="15500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4619858" y="-114577"/>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5052808" y="-154439"/>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6" name="Google Shape;776;p19"/>
            <p:cNvPicPr preferRelativeResize="0"/>
            <p:nvPr/>
          </p:nvPicPr>
          <p:blipFill rotWithShape="1">
            <a:blip r:embed="rId2">
              <a:alphaModFix/>
            </a:blip>
            <a:srcRect b="26177" l="16960" r="7121" t="24718"/>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rot="-5400000">
              <a:off x="5282230" y="-899603"/>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98" name="Shape 798"/>
        <p:cNvGrpSpPr/>
        <p:nvPr/>
      </p:nvGrpSpPr>
      <p:grpSpPr>
        <a:xfrm>
          <a:off x="0" y="0"/>
          <a:ext cx="0" cy="0"/>
          <a:chOff x="0" y="0"/>
          <a:chExt cx="0" cy="0"/>
        </a:xfrm>
      </p:grpSpPr>
      <p:sp>
        <p:nvSpPr>
          <p:cNvPr id="799" name="Google Shape;799;p20"/>
          <p:cNvSpPr txBox="1"/>
          <p:nvPr>
            <p:ph type="title"/>
          </p:nvPr>
        </p:nvSpPr>
        <p:spPr>
          <a:xfrm>
            <a:off x="720000" y="1565925"/>
            <a:ext cx="2799000" cy="76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0" name="Google Shape;800;p20"/>
          <p:cNvSpPr txBox="1"/>
          <p:nvPr>
            <p:ph idx="1" type="subTitle"/>
          </p:nvPr>
        </p:nvSpPr>
        <p:spPr>
          <a:xfrm>
            <a:off x="720000" y="2326750"/>
            <a:ext cx="2799000" cy="112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b="26177" l="16960" r="7121" t="24718"/>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2" name="Google Shape;822;p20"/>
            <p:cNvSpPr/>
            <p:nvPr/>
          </p:nvSpPr>
          <p:spPr>
            <a:xfrm>
              <a:off x="-630272" y="2499757"/>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0"/>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3"/>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720000" y="1025725"/>
            <a:ext cx="1702500" cy="993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200">
                <a:latin typeface="Poppins"/>
                <a:ea typeface="Poppins"/>
                <a:cs typeface="Poppins"/>
                <a:sym typeface="Poppi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8" name="Google Shape;98;p3"/>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 name="Google Shape;11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 name="Google Shape;13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42" name="Shape 842"/>
        <p:cNvGrpSpPr/>
        <p:nvPr/>
      </p:nvGrpSpPr>
      <p:grpSpPr>
        <a:xfrm>
          <a:off x="0" y="0"/>
          <a:ext cx="0" cy="0"/>
          <a:chOff x="0" y="0"/>
          <a:chExt cx="0" cy="0"/>
        </a:xfrm>
      </p:grpSpPr>
      <p:sp>
        <p:nvSpPr>
          <p:cNvPr id="843" name="Google Shape;84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4" name="Google Shape;844;p21"/>
          <p:cNvSpPr txBox="1"/>
          <p:nvPr>
            <p:ph idx="1" type="body"/>
          </p:nvPr>
        </p:nvSpPr>
        <p:spPr>
          <a:xfrm>
            <a:off x="720000" y="1139550"/>
            <a:ext cx="4528500" cy="697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flipH="1" rot="-8100000">
              <a:off x="7249845" y="-719557"/>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8355611" y="-2920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8608100" y="703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8" name="Google Shape;858;p21"/>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1"/>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876"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6" name="Google Shape;89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6" name="Google Shape;90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6" name="Google Shape;91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3" name="Google Shape;9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4" name="Google Shape;924;p22"/>
          <p:cNvSpPr txBox="1"/>
          <p:nvPr>
            <p:ph idx="1" type="body"/>
          </p:nvPr>
        </p:nvSpPr>
        <p:spPr>
          <a:xfrm>
            <a:off x="720000" y="1139550"/>
            <a:ext cx="4290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925" name="Google Shape;925;p22"/>
          <p:cNvSpPr txBox="1"/>
          <p:nvPr>
            <p:ph idx="2" type="body"/>
          </p:nvPr>
        </p:nvSpPr>
        <p:spPr>
          <a:xfrm>
            <a:off x="5249025" y="1139550"/>
            <a:ext cx="3174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3" name="Google Shape;943;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b="26177" l="16960" r="7121" t="24718"/>
            <a:stretch/>
          </p:blipFill>
          <p:spPr>
            <a:xfrm flipH="1" rot="10800000">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2" name="Google Shape;96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2" name="Google Shape;97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73" name="Shape 973"/>
        <p:cNvGrpSpPr/>
        <p:nvPr/>
      </p:nvGrpSpPr>
      <p:grpSpPr>
        <a:xfrm>
          <a:off x="0" y="0"/>
          <a:ext cx="0" cy="0"/>
          <a:chOff x="0" y="0"/>
          <a:chExt cx="0" cy="0"/>
        </a:xfrm>
      </p:grpSpPr>
      <p:sp>
        <p:nvSpPr>
          <p:cNvPr id="974" name="Google Shape;974;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5" name="Google Shape;975;p23"/>
          <p:cNvSpPr txBox="1"/>
          <p:nvPr>
            <p:ph idx="1" type="subTitle"/>
          </p:nvPr>
        </p:nvSpPr>
        <p:spPr>
          <a:xfrm>
            <a:off x="713225" y="2041525"/>
            <a:ext cx="5578500" cy="60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6" name="Google Shape;976;p23"/>
          <p:cNvSpPr txBox="1"/>
          <p:nvPr>
            <p:ph idx="2" type="subTitle"/>
          </p:nvPr>
        </p:nvSpPr>
        <p:spPr>
          <a:xfrm>
            <a:off x="713225" y="3366650"/>
            <a:ext cx="5578500" cy="64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7" name="Google Shape;977;p23"/>
          <p:cNvSpPr txBox="1"/>
          <p:nvPr>
            <p:ph idx="3" type="subTitle"/>
          </p:nvPr>
        </p:nvSpPr>
        <p:spPr>
          <a:xfrm>
            <a:off x="713225" y="167940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978" name="Google Shape;978;p23"/>
          <p:cNvSpPr txBox="1"/>
          <p:nvPr>
            <p:ph idx="4" type="subTitle"/>
          </p:nvPr>
        </p:nvSpPr>
        <p:spPr>
          <a:xfrm>
            <a:off x="713225" y="304055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979" name="Google Shape;979;p23"/>
          <p:cNvGrpSpPr/>
          <p:nvPr/>
        </p:nvGrpSpPr>
        <p:grpSpPr>
          <a:xfrm flipH="1" rot="-5400000">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8" name="Google Shape;99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8" name="Google Shape;100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8" name="Google Shape;101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25" name="Google Shape;1025;p23"/>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8" name="Google Shape;1028;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29" name="Google Shape;1029;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3"/>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3"/>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4" name="Google Shape;1044;p23"/>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7" name="Google Shape;1047;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48" name="Google Shape;1048;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49"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3" name="Google Shape;1053;p24"/>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6" name="Google Shape;1056;p2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57" name="Google Shape;1057;p2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8" name="Google Shape;1058;p24"/>
          <p:cNvSpPr txBox="1"/>
          <p:nvPr>
            <p:ph idx="1" type="subTitle"/>
          </p:nvPr>
        </p:nvSpPr>
        <p:spPr>
          <a:xfrm>
            <a:off x="720000"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9" name="Google Shape;1059;p24"/>
          <p:cNvSpPr txBox="1"/>
          <p:nvPr>
            <p:ph idx="2" type="subTitle"/>
          </p:nvPr>
        </p:nvSpPr>
        <p:spPr>
          <a:xfrm>
            <a:off x="3584484"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0" name="Google Shape;1060;p24"/>
          <p:cNvSpPr txBox="1"/>
          <p:nvPr>
            <p:ph idx="3" type="subTitle"/>
          </p:nvPr>
        </p:nvSpPr>
        <p:spPr>
          <a:xfrm>
            <a:off x="6448975"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1" name="Google Shape;106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2" name="Google Shape;1062;p24"/>
          <p:cNvSpPr txBox="1"/>
          <p:nvPr>
            <p:ph idx="4" type="subTitle"/>
          </p:nvPr>
        </p:nvSpPr>
        <p:spPr>
          <a:xfrm>
            <a:off x="720000"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3" name="Google Shape;1063;p24"/>
          <p:cNvSpPr txBox="1"/>
          <p:nvPr>
            <p:ph idx="5" type="subTitle"/>
          </p:nvPr>
        </p:nvSpPr>
        <p:spPr>
          <a:xfrm>
            <a:off x="3584483"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4" name="Google Shape;1064;p24"/>
          <p:cNvSpPr txBox="1"/>
          <p:nvPr>
            <p:ph idx="6" type="subTitle"/>
          </p:nvPr>
        </p:nvSpPr>
        <p:spPr>
          <a:xfrm>
            <a:off x="6448972"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4"/>
            <p:cNvSpPr/>
            <p:nvPr/>
          </p:nvSpPr>
          <p:spPr>
            <a:xfrm>
              <a:off x="6873793" y="23394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b="26177" l="16960" r="7121" t="24718"/>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4"/>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4"/>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4"/>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1" name="Google Shape;1101;p24"/>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4"/>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3" name="Google Shape;1103;p24"/>
            <p:cNvGrpSpPr/>
            <p:nvPr/>
          </p:nvGrpSpPr>
          <p:grpSpPr>
            <a:xfrm flipH="1" rot="-2700000">
              <a:off x="-216370" y="1084101"/>
              <a:ext cx="708093" cy="708493"/>
              <a:chOff x="3678700" y="407275"/>
              <a:chExt cx="708100" cy="708500"/>
            </a:xfrm>
          </p:grpSpPr>
          <p:sp>
            <p:nvSpPr>
              <p:cNvPr id="1104" name="Google Shape;1104;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11" name="Shape 1111"/>
        <p:cNvGrpSpPr/>
        <p:nvPr/>
      </p:nvGrpSpPr>
      <p:grpSpPr>
        <a:xfrm>
          <a:off x="0" y="0"/>
          <a:ext cx="0" cy="0"/>
          <a:chOff x="0" y="0"/>
          <a:chExt cx="0" cy="0"/>
        </a:xfrm>
      </p:grpSpPr>
      <p:sp>
        <p:nvSpPr>
          <p:cNvPr id="1112" name="Google Shape;1112;p25"/>
          <p:cNvSpPr txBox="1"/>
          <p:nvPr>
            <p:ph idx="1" type="subTitle"/>
          </p:nvPr>
        </p:nvSpPr>
        <p:spPr>
          <a:xfrm>
            <a:off x="720000"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3" name="Google Shape;1113;p25"/>
          <p:cNvSpPr txBox="1"/>
          <p:nvPr>
            <p:ph idx="2" type="subTitle"/>
          </p:nvPr>
        </p:nvSpPr>
        <p:spPr>
          <a:xfrm>
            <a:off x="3584484"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4" name="Google Shape;1114;p25"/>
          <p:cNvSpPr txBox="1"/>
          <p:nvPr>
            <p:ph idx="3" type="subTitle"/>
          </p:nvPr>
        </p:nvSpPr>
        <p:spPr>
          <a:xfrm>
            <a:off x="6448975"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5" name="Google Shape;111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6" name="Google Shape;1116;p25"/>
          <p:cNvSpPr txBox="1"/>
          <p:nvPr>
            <p:ph idx="4" type="subTitle"/>
          </p:nvPr>
        </p:nvSpPr>
        <p:spPr>
          <a:xfrm>
            <a:off x="720000"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7" name="Google Shape;1117;p25"/>
          <p:cNvSpPr txBox="1"/>
          <p:nvPr>
            <p:ph idx="5" type="subTitle"/>
          </p:nvPr>
        </p:nvSpPr>
        <p:spPr>
          <a:xfrm>
            <a:off x="3584483"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8" name="Google Shape;1118;p25"/>
          <p:cNvSpPr txBox="1"/>
          <p:nvPr>
            <p:ph idx="6" type="subTitle"/>
          </p:nvPr>
        </p:nvSpPr>
        <p:spPr>
          <a:xfrm>
            <a:off x="6448972"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9" name="Google Shape;1119;p25"/>
          <p:cNvSpPr/>
          <p:nvPr>
            <p:ph idx="7" type="pic"/>
          </p:nvPr>
        </p:nvSpPr>
        <p:spPr>
          <a:xfrm>
            <a:off x="720000" y="1236800"/>
            <a:ext cx="1981800" cy="1662300"/>
          </a:xfrm>
          <a:prstGeom prst="snip1Rect">
            <a:avLst>
              <a:gd fmla="val 16667" name="adj"/>
            </a:avLst>
          </a:prstGeom>
          <a:noFill/>
          <a:ln>
            <a:noFill/>
          </a:ln>
        </p:spPr>
      </p:sp>
      <p:sp>
        <p:nvSpPr>
          <p:cNvPr id="1120" name="Google Shape;1120;p25"/>
          <p:cNvSpPr/>
          <p:nvPr>
            <p:ph idx="8" type="pic"/>
          </p:nvPr>
        </p:nvSpPr>
        <p:spPr>
          <a:xfrm>
            <a:off x="3584475" y="1236800"/>
            <a:ext cx="1981800" cy="1662300"/>
          </a:xfrm>
          <a:prstGeom prst="snip1Rect">
            <a:avLst>
              <a:gd fmla="val 16667" name="adj"/>
            </a:avLst>
          </a:prstGeom>
          <a:noFill/>
          <a:ln>
            <a:noFill/>
          </a:ln>
        </p:spPr>
      </p:sp>
      <p:sp>
        <p:nvSpPr>
          <p:cNvPr id="1121" name="Google Shape;1121;p25"/>
          <p:cNvSpPr/>
          <p:nvPr>
            <p:ph idx="9" type="pic"/>
          </p:nvPr>
        </p:nvSpPr>
        <p:spPr>
          <a:xfrm>
            <a:off x="6448950" y="1236800"/>
            <a:ext cx="1981800" cy="1662300"/>
          </a:xfrm>
          <a:prstGeom prst="snip1Rect">
            <a:avLst>
              <a:gd fmla="val 16667" name="adj"/>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5"/>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5"/>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5"/>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6" name="Google Shape;1136;p25"/>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9" name="Google Shape;1139;p25"/>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2" name="Google Shape;1162;p2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163" name="Google Shape;1163;p2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64" name="Shape 1164"/>
        <p:cNvGrpSpPr/>
        <p:nvPr/>
      </p:nvGrpSpPr>
      <p:grpSpPr>
        <a:xfrm>
          <a:off x="0" y="0"/>
          <a:ext cx="0" cy="0"/>
          <a:chOff x="0" y="0"/>
          <a:chExt cx="0" cy="0"/>
        </a:xfrm>
      </p:grpSpPr>
      <p:sp>
        <p:nvSpPr>
          <p:cNvPr id="1165" name="Google Shape;1165;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6" name="Google Shape;1166;p26"/>
          <p:cNvSpPr txBox="1"/>
          <p:nvPr>
            <p:ph idx="1" type="subTitle"/>
          </p:nvPr>
        </p:nvSpPr>
        <p:spPr>
          <a:xfrm>
            <a:off x="1804750"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7" name="Google Shape;1167;p26"/>
          <p:cNvSpPr txBox="1"/>
          <p:nvPr>
            <p:ph idx="2" type="subTitle"/>
          </p:nvPr>
        </p:nvSpPr>
        <p:spPr>
          <a:xfrm>
            <a:off x="5237152"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8" name="Google Shape;1168;p26"/>
          <p:cNvSpPr txBox="1"/>
          <p:nvPr>
            <p:ph idx="3" type="subTitle"/>
          </p:nvPr>
        </p:nvSpPr>
        <p:spPr>
          <a:xfrm>
            <a:off x="1804750"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9" name="Google Shape;1169;p26"/>
          <p:cNvSpPr txBox="1"/>
          <p:nvPr>
            <p:ph idx="4" type="subTitle"/>
          </p:nvPr>
        </p:nvSpPr>
        <p:spPr>
          <a:xfrm>
            <a:off x="5237152"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0" name="Google Shape;1170;p26"/>
          <p:cNvSpPr txBox="1"/>
          <p:nvPr>
            <p:ph idx="5" type="subTitle"/>
          </p:nvPr>
        </p:nvSpPr>
        <p:spPr>
          <a:xfrm>
            <a:off x="18047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1" name="Google Shape;1171;p26"/>
          <p:cNvSpPr txBox="1"/>
          <p:nvPr>
            <p:ph idx="6" type="subTitle"/>
          </p:nvPr>
        </p:nvSpPr>
        <p:spPr>
          <a:xfrm>
            <a:off x="52371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2" name="Google Shape;1172;p26"/>
          <p:cNvSpPr txBox="1"/>
          <p:nvPr>
            <p:ph idx="7" type="subTitle"/>
          </p:nvPr>
        </p:nvSpPr>
        <p:spPr>
          <a:xfrm>
            <a:off x="18047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3" name="Google Shape;1173;p26"/>
          <p:cNvSpPr txBox="1"/>
          <p:nvPr>
            <p:ph idx="8" type="subTitle"/>
          </p:nvPr>
        </p:nvSpPr>
        <p:spPr>
          <a:xfrm>
            <a:off x="52371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6"/>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flipH="1" rot="-8100000">
                  <a:off x="6536116" y="31506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6"/>
                <p:cNvSpPr/>
                <p:nvPr/>
              </p:nvSpPr>
              <p:spPr>
                <a:xfrm flipH="1" rot="-8100000">
                  <a:off x="7076657" y="1499343"/>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6"/>
                <p:cNvSpPr/>
                <p:nvPr/>
              </p:nvSpPr>
              <p:spPr>
                <a:xfrm>
                  <a:off x="8301511" y="-3353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6"/>
                <p:cNvSpPr/>
                <p:nvPr/>
              </p:nvSpPr>
              <p:spPr>
                <a:xfrm>
                  <a:off x="8554000" y="270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07" name="Google Shape;1207;p26"/>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15" name="Shape 1215"/>
        <p:cNvGrpSpPr/>
        <p:nvPr/>
      </p:nvGrpSpPr>
      <p:grpSpPr>
        <a:xfrm>
          <a:off x="0" y="0"/>
          <a:ext cx="0" cy="0"/>
          <a:chOff x="0" y="0"/>
          <a:chExt cx="0" cy="0"/>
        </a:xfrm>
      </p:grpSpPr>
      <p:sp>
        <p:nvSpPr>
          <p:cNvPr id="1216" name="Google Shape;121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7" name="Google Shape;1217;p27"/>
          <p:cNvSpPr txBox="1"/>
          <p:nvPr>
            <p:ph idx="1" type="subTitle"/>
          </p:nvPr>
        </p:nvSpPr>
        <p:spPr>
          <a:xfrm>
            <a:off x="720000"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8" name="Google Shape;1218;p27"/>
          <p:cNvSpPr txBox="1"/>
          <p:nvPr>
            <p:ph idx="2" type="subTitle"/>
          </p:nvPr>
        </p:nvSpPr>
        <p:spPr>
          <a:xfrm>
            <a:off x="3469872"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9" name="Google Shape;1219;p27"/>
          <p:cNvSpPr txBox="1"/>
          <p:nvPr>
            <p:ph idx="3" type="subTitle"/>
          </p:nvPr>
        </p:nvSpPr>
        <p:spPr>
          <a:xfrm>
            <a:off x="720000"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0" name="Google Shape;1220;p27"/>
          <p:cNvSpPr txBox="1"/>
          <p:nvPr>
            <p:ph idx="4" type="subTitle"/>
          </p:nvPr>
        </p:nvSpPr>
        <p:spPr>
          <a:xfrm>
            <a:off x="3469872"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1" name="Google Shape;1221;p27"/>
          <p:cNvSpPr txBox="1"/>
          <p:nvPr>
            <p:ph idx="5" type="subTitle"/>
          </p:nvPr>
        </p:nvSpPr>
        <p:spPr>
          <a:xfrm>
            <a:off x="6219751"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2" name="Google Shape;1222;p27"/>
          <p:cNvSpPr txBox="1"/>
          <p:nvPr>
            <p:ph idx="6" type="subTitle"/>
          </p:nvPr>
        </p:nvSpPr>
        <p:spPr>
          <a:xfrm>
            <a:off x="6219751"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3" name="Google Shape;1223;p27"/>
          <p:cNvSpPr txBox="1"/>
          <p:nvPr>
            <p:ph idx="7" type="subTitle"/>
          </p:nvPr>
        </p:nvSpPr>
        <p:spPr>
          <a:xfrm>
            <a:off x="720000"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4" name="Google Shape;1224;p27"/>
          <p:cNvSpPr txBox="1"/>
          <p:nvPr>
            <p:ph idx="8" type="subTitle"/>
          </p:nvPr>
        </p:nvSpPr>
        <p:spPr>
          <a:xfrm>
            <a:off x="3469873"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5" name="Google Shape;1225;p27"/>
          <p:cNvSpPr txBox="1"/>
          <p:nvPr>
            <p:ph idx="9" type="subTitle"/>
          </p:nvPr>
        </p:nvSpPr>
        <p:spPr>
          <a:xfrm>
            <a:off x="720000"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6" name="Google Shape;1226;p27"/>
          <p:cNvSpPr txBox="1"/>
          <p:nvPr>
            <p:ph idx="13" type="subTitle"/>
          </p:nvPr>
        </p:nvSpPr>
        <p:spPr>
          <a:xfrm>
            <a:off x="3469873"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7" name="Google Shape;1227;p27"/>
          <p:cNvSpPr txBox="1"/>
          <p:nvPr>
            <p:ph idx="14" type="subTitle"/>
          </p:nvPr>
        </p:nvSpPr>
        <p:spPr>
          <a:xfrm>
            <a:off x="6219752"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8" name="Google Shape;1228;p27"/>
          <p:cNvSpPr txBox="1"/>
          <p:nvPr>
            <p:ph idx="15" type="subTitle"/>
          </p:nvPr>
        </p:nvSpPr>
        <p:spPr>
          <a:xfrm>
            <a:off x="6219752"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b="26177" l="16960" r="7121" t="24718"/>
            <a:stretch/>
          </p:blipFill>
          <p:spPr>
            <a:xfrm>
              <a:off x="7361325" y="-596625"/>
              <a:ext cx="2441950" cy="1863749"/>
            </a:xfrm>
            <a:prstGeom prst="rect">
              <a:avLst/>
            </a:prstGeom>
            <a:noFill/>
            <a:ln>
              <a:noFill/>
            </a:ln>
          </p:spPr>
        </p:pic>
        <p:grpSp>
          <p:nvGrpSpPr>
            <p:cNvPr id="1231" name="Google Shape;1231;p27"/>
            <p:cNvGrpSpPr/>
            <p:nvPr/>
          </p:nvGrpSpPr>
          <p:grpSpPr>
            <a:xfrm flipH="1" rot="-2700000">
              <a:off x="7289785" y="-1246897"/>
              <a:ext cx="2552124" cy="3347490"/>
              <a:chOff x="2976325" y="908175"/>
              <a:chExt cx="4028179" cy="5283555"/>
            </a:xfrm>
          </p:grpSpPr>
          <p:sp>
            <p:nvSpPr>
              <p:cNvPr id="1232" name="Google Shape;1232;p27"/>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7"/>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3" name="Google Shape;1243;p27"/>
            <p:cNvPicPr preferRelativeResize="0"/>
            <p:nvPr/>
          </p:nvPicPr>
          <p:blipFill rotWithShape="1">
            <a:blip r:embed="rId2">
              <a:alphaModFix/>
            </a:blip>
            <a:srcRect b="26177" l="16960" r="7121" t="24718"/>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3" name="Google Shape;1263;p2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64" name="Google Shape;1264;p2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65" name="Shape 1265"/>
        <p:cNvGrpSpPr/>
        <p:nvPr/>
      </p:nvGrpSpPr>
      <p:grpSpPr>
        <a:xfrm>
          <a:off x="0" y="0"/>
          <a:ext cx="0" cy="0"/>
          <a:chOff x="0" y="0"/>
          <a:chExt cx="0" cy="0"/>
        </a:xfrm>
      </p:grpSpPr>
      <p:sp>
        <p:nvSpPr>
          <p:cNvPr id="1266" name="Google Shape;1266;p28"/>
          <p:cNvSpPr txBox="1"/>
          <p:nvPr>
            <p:ph hasCustomPrompt="1" type="title"/>
          </p:nvPr>
        </p:nvSpPr>
        <p:spPr>
          <a:xfrm>
            <a:off x="2358450" y="664988"/>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7" name="Google Shape;1267;p28"/>
          <p:cNvSpPr txBox="1"/>
          <p:nvPr>
            <p:ph idx="1" type="subTitle"/>
          </p:nvPr>
        </p:nvSpPr>
        <p:spPr>
          <a:xfrm>
            <a:off x="2358450" y="1282313"/>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68" name="Google Shape;1268;p28"/>
          <p:cNvSpPr txBox="1"/>
          <p:nvPr>
            <p:ph hasCustomPrompt="1" idx="2" type="title"/>
          </p:nvPr>
        </p:nvSpPr>
        <p:spPr>
          <a:xfrm>
            <a:off x="2358450" y="2027244"/>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9" name="Google Shape;1269;p28"/>
          <p:cNvSpPr txBox="1"/>
          <p:nvPr>
            <p:ph idx="3" type="subTitle"/>
          </p:nvPr>
        </p:nvSpPr>
        <p:spPr>
          <a:xfrm>
            <a:off x="2358450" y="2645558"/>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0" name="Google Shape;1270;p28"/>
          <p:cNvSpPr txBox="1"/>
          <p:nvPr>
            <p:ph hasCustomPrompt="1" idx="4" type="title"/>
          </p:nvPr>
        </p:nvSpPr>
        <p:spPr>
          <a:xfrm>
            <a:off x="2358450" y="3390475"/>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71" name="Google Shape;1271;p28"/>
          <p:cNvSpPr txBox="1"/>
          <p:nvPr>
            <p:ph idx="5" type="subTitle"/>
          </p:nvPr>
        </p:nvSpPr>
        <p:spPr>
          <a:xfrm>
            <a:off x="2358450" y="4009779"/>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2" name="Google Shape;1272;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3" name="Google Shape;1273;p28"/>
          <p:cNvGrpSpPr/>
          <p:nvPr/>
        </p:nvGrpSpPr>
        <p:grpSpPr>
          <a:xfrm rot="5400000">
            <a:off x="8359950" y="-226050"/>
            <a:ext cx="439200" cy="439100"/>
            <a:chOff x="1101075" y="2142375"/>
            <a:chExt cx="439200" cy="439100"/>
          </a:xfrm>
        </p:grpSpPr>
        <p:sp>
          <p:nvSpPr>
            <p:cNvPr id="1274" name="Google Shape;1274;p2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28"/>
          <p:cNvGrpSpPr/>
          <p:nvPr/>
        </p:nvGrpSpPr>
        <p:grpSpPr>
          <a:xfrm>
            <a:off x="-903250" y="4838101"/>
            <a:ext cx="4558967" cy="134100"/>
            <a:chOff x="796100" y="3019701"/>
            <a:chExt cx="4558967" cy="134100"/>
          </a:xfrm>
        </p:grpSpPr>
        <p:sp>
          <p:nvSpPr>
            <p:cNvPr id="1277" name="Google Shape;1277;p2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8" name="Google Shape;1278;p2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79" name="Google Shape;1279;p2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280" name="Shape 1280"/>
        <p:cNvGrpSpPr/>
        <p:nvPr/>
      </p:nvGrpSpPr>
      <p:grpSpPr>
        <a:xfrm>
          <a:off x="0" y="0"/>
          <a:ext cx="0" cy="0"/>
          <a:chOff x="0" y="0"/>
          <a:chExt cx="0" cy="0"/>
        </a:xfrm>
      </p:grpSpPr>
      <p:sp>
        <p:nvSpPr>
          <p:cNvPr id="1281" name="Google Shape;1281;p29"/>
          <p:cNvSpPr txBox="1"/>
          <p:nvPr>
            <p:ph idx="1" type="subTitle"/>
          </p:nvPr>
        </p:nvSpPr>
        <p:spPr>
          <a:xfrm>
            <a:off x="1157250" y="1609575"/>
            <a:ext cx="4448100" cy="1239300"/>
          </a:xfrm>
          <a:prstGeom prst="rect">
            <a:avLst/>
          </a:prstGeom>
        </p:spPr>
        <p:txBody>
          <a:bodyPr anchorCtr="0" anchor="t" bIns="91425" lIns="91425" spcFirstLastPara="1" rIns="91425" wrap="square" tIns="91425">
            <a:noAutofit/>
          </a:bodyPr>
          <a:lstStyle>
            <a:lvl1pPr lvl="0">
              <a:spcBef>
                <a:spcPts val="0"/>
              </a:spcBef>
              <a:spcAft>
                <a:spcPts val="0"/>
              </a:spcAft>
              <a:buSzPts val="2500"/>
              <a:buFont typeface="IBM Plex Mono"/>
              <a:buNone/>
              <a:defRPr b="1" sz="2000">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2" name="Google Shape;1282;p29"/>
          <p:cNvSpPr txBox="1"/>
          <p:nvPr>
            <p:ph type="title"/>
          </p:nvPr>
        </p:nvSpPr>
        <p:spPr>
          <a:xfrm>
            <a:off x="1157302" y="494775"/>
            <a:ext cx="51267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6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83" name="Google Shape;1283;p29"/>
          <p:cNvGrpSpPr/>
          <p:nvPr/>
        </p:nvGrpSpPr>
        <p:grpSpPr>
          <a:xfrm>
            <a:off x="-291585" y="-494819"/>
            <a:ext cx="1448824" cy="2238804"/>
            <a:chOff x="-308635" y="-494819"/>
            <a:chExt cx="1448824" cy="2238804"/>
          </a:xfrm>
        </p:grpSpPr>
        <p:grpSp>
          <p:nvGrpSpPr>
            <p:cNvPr id="1284" name="Google Shape;1284;p29"/>
            <p:cNvGrpSpPr/>
            <p:nvPr/>
          </p:nvGrpSpPr>
          <p:grpSpPr>
            <a:xfrm>
              <a:off x="-275757" y="-242066"/>
              <a:ext cx="981772" cy="1986051"/>
              <a:chOff x="-293545" y="3454371"/>
              <a:chExt cx="981772" cy="1986051"/>
            </a:xfrm>
          </p:grpSpPr>
          <p:sp>
            <p:nvSpPr>
              <p:cNvPr id="1285" name="Google Shape;1285;p29"/>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9"/>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7" name="Google Shape;1287;p29"/>
            <p:cNvGrpSpPr/>
            <p:nvPr/>
          </p:nvGrpSpPr>
          <p:grpSpPr>
            <a:xfrm>
              <a:off x="364499" y="794648"/>
              <a:ext cx="699940" cy="478601"/>
              <a:chOff x="39722" y="4349021"/>
              <a:chExt cx="1061964" cy="726143"/>
            </a:xfrm>
          </p:grpSpPr>
          <p:grpSp>
            <p:nvGrpSpPr>
              <p:cNvPr id="1288" name="Google Shape;1288;p29"/>
              <p:cNvGrpSpPr/>
              <p:nvPr/>
            </p:nvGrpSpPr>
            <p:grpSpPr>
              <a:xfrm rot="2700000">
                <a:off x="140502" y="4460924"/>
                <a:ext cx="524584" cy="502337"/>
                <a:chOff x="1189791" y="-1767331"/>
                <a:chExt cx="904284" cy="865933"/>
              </a:xfrm>
            </p:grpSpPr>
            <p:sp>
              <p:nvSpPr>
                <p:cNvPr id="1289" name="Google Shape;1289;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0" name="Google Shape;1290;p29"/>
                <p:cNvGrpSpPr/>
                <p:nvPr/>
              </p:nvGrpSpPr>
              <p:grpSpPr>
                <a:xfrm>
                  <a:off x="1232795" y="-1740829"/>
                  <a:ext cx="717621" cy="717392"/>
                  <a:chOff x="1483457" y="3953671"/>
                  <a:chExt cx="717621" cy="717392"/>
                </a:xfrm>
              </p:grpSpPr>
              <p:sp>
                <p:nvSpPr>
                  <p:cNvPr id="1291" name="Google Shape;1291;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6" name="Google Shape;1296;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29"/>
            <p:cNvGrpSpPr/>
            <p:nvPr/>
          </p:nvGrpSpPr>
          <p:grpSpPr>
            <a:xfrm rot="-5400000">
              <a:off x="-460623" y="-342832"/>
              <a:ext cx="1351491" cy="1047516"/>
              <a:chOff x="-2460210" y="2758493"/>
              <a:chExt cx="1351491" cy="1047516"/>
            </a:xfrm>
          </p:grpSpPr>
          <p:sp>
            <p:nvSpPr>
              <p:cNvPr id="1298" name="Google Shape;1298;p29"/>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9"/>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9"/>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2" name="Google Shape;1302;p29"/>
            <p:cNvGrpSpPr/>
            <p:nvPr/>
          </p:nvGrpSpPr>
          <p:grpSpPr>
            <a:xfrm>
              <a:off x="440249" y="455173"/>
              <a:ext cx="699940" cy="478601"/>
              <a:chOff x="39722" y="4349021"/>
              <a:chExt cx="1061964" cy="726143"/>
            </a:xfrm>
          </p:grpSpPr>
          <p:grpSp>
            <p:nvGrpSpPr>
              <p:cNvPr id="1303" name="Google Shape;1303;p29"/>
              <p:cNvGrpSpPr/>
              <p:nvPr/>
            </p:nvGrpSpPr>
            <p:grpSpPr>
              <a:xfrm rot="2700000">
                <a:off x="140502" y="4460924"/>
                <a:ext cx="524584" cy="502337"/>
                <a:chOff x="1189791" y="-1767331"/>
                <a:chExt cx="904284" cy="865933"/>
              </a:xfrm>
            </p:grpSpPr>
            <p:sp>
              <p:nvSpPr>
                <p:cNvPr id="1304" name="Google Shape;1304;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5" name="Google Shape;1305;p29"/>
                <p:cNvGrpSpPr/>
                <p:nvPr/>
              </p:nvGrpSpPr>
              <p:grpSpPr>
                <a:xfrm>
                  <a:off x="1232795" y="-1740829"/>
                  <a:ext cx="717621" cy="717392"/>
                  <a:chOff x="1483457" y="3953671"/>
                  <a:chExt cx="717621" cy="717392"/>
                </a:xfrm>
              </p:grpSpPr>
              <p:sp>
                <p:nvSpPr>
                  <p:cNvPr id="1306" name="Google Shape;1306;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1" name="Google Shape;1311;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2" name="Google Shape;1312;p29"/>
            <p:cNvGrpSpPr/>
            <p:nvPr/>
          </p:nvGrpSpPr>
          <p:grpSpPr>
            <a:xfrm>
              <a:off x="-63826" y="511661"/>
              <a:ext cx="699940" cy="478601"/>
              <a:chOff x="39722" y="4349021"/>
              <a:chExt cx="1061964" cy="726143"/>
            </a:xfrm>
          </p:grpSpPr>
          <p:grpSp>
            <p:nvGrpSpPr>
              <p:cNvPr id="1313" name="Google Shape;1313;p29"/>
              <p:cNvGrpSpPr/>
              <p:nvPr/>
            </p:nvGrpSpPr>
            <p:grpSpPr>
              <a:xfrm rot="2700000">
                <a:off x="140502" y="4460924"/>
                <a:ext cx="524584" cy="502337"/>
                <a:chOff x="1189791" y="-1767331"/>
                <a:chExt cx="904284" cy="865933"/>
              </a:xfrm>
            </p:grpSpPr>
            <p:sp>
              <p:nvSpPr>
                <p:cNvPr id="1314" name="Google Shape;1314;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5" name="Google Shape;1315;p29"/>
                <p:cNvGrpSpPr/>
                <p:nvPr/>
              </p:nvGrpSpPr>
              <p:grpSpPr>
                <a:xfrm>
                  <a:off x="1232795" y="-1740829"/>
                  <a:ext cx="717621" cy="717392"/>
                  <a:chOff x="1483457" y="3953671"/>
                  <a:chExt cx="717621" cy="717392"/>
                </a:xfrm>
              </p:grpSpPr>
              <p:sp>
                <p:nvSpPr>
                  <p:cNvPr id="1316" name="Google Shape;1316;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1" name="Google Shape;1321;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2" name="Google Shape;1322;p29"/>
          <p:cNvGrpSpPr/>
          <p:nvPr/>
        </p:nvGrpSpPr>
        <p:grpSpPr>
          <a:xfrm>
            <a:off x="2659712" y="4275400"/>
            <a:ext cx="4952059" cy="2992224"/>
            <a:chOff x="2659712" y="4275400"/>
            <a:chExt cx="4952059" cy="2992224"/>
          </a:xfrm>
        </p:grpSpPr>
        <p:pic>
          <p:nvPicPr>
            <p:cNvPr id="1323" name="Google Shape;1323;p29"/>
            <p:cNvPicPr preferRelativeResize="0"/>
            <p:nvPr/>
          </p:nvPicPr>
          <p:blipFill rotWithShape="1">
            <a:blip r:embed="rId2">
              <a:alphaModFix/>
            </a:blip>
            <a:srcRect b="26177" l="16960" r="7121" t="24718"/>
            <a:stretch/>
          </p:blipFill>
          <p:spPr>
            <a:xfrm rot="10800000">
              <a:off x="2659712" y="4275400"/>
              <a:ext cx="3549051" cy="2992224"/>
            </a:xfrm>
            <a:prstGeom prst="rect">
              <a:avLst/>
            </a:prstGeom>
            <a:noFill/>
            <a:ln>
              <a:noFill/>
            </a:ln>
          </p:spPr>
        </p:pic>
        <p:grpSp>
          <p:nvGrpSpPr>
            <p:cNvPr id="1324" name="Google Shape;1324;p29"/>
            <p:cNvGrpSpPr/>
            <p:nvPr/>
          </p:nvGrpSpPr>
          <p:grpSpPr>
            <a:xfrm rot="-5400000">
              <a:off x="3258038" y="4413859"/>
              <a:ext cx="906953" cy="1517787"/>
              <a:chOff x="79748" y="2808602"/>
              <a:chExt cx="906953" cy="1517787"/>
            </a:xfrm>
          </p:grpSpPr>
          <p:sp>
            <p:nvSpPr>
              <p:cNvPr id="1325" name="Google Shape;1325;p29"/>
              <p:cNvSpPr/>
              <p:nvPr/>
            </p:nvSpPr>
            <p:spPr>
              <a:xfrm rot="5400000">
                <a:off x="357831" y="282094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9"/>
              <p:cNvSpPr/>
              <p:nvPr/>
            </p:nvSpPr>
            <p:spPr>
              <a:xfrm rot="5400000">
                <a:off x="537866" y="3393994"/>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9"/>
              <p:cNvSpPr/>
              <p:nvPr/>
            </p:nvSpPr>
            <p:spPr>
              <a:xfrm rot="5400000">
                <a:off x="67406" y="3278257"/>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rot="5400000">
                <a:off x="417006" y="375669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9" name="Google Shape;1329;p29"/>
            <p:cNvGrpSpPr/>
            <p:nvPr/>
          </p:nvGrpSpPr>
          <p:grpSpPr>
            <a:xfrm rot="5400000">
              <a:off x="5484569" y="3756062"/>
              <a:ext cx="1421047" cy="2833357"/>
              <a:chOff x="334358" y="2186737"/>
              <a:chExt cx="1421047" cy="2833357"/>
            </a:xfrm>
          </p:grpSpPr>
          <p:sp>
            <p:nvSpPr>
              <p:cNvPr id="1330" name="Google Shape;1330;p29"/>
              <p:cNvSpPr/>
              <p:nvPr/>
            </p:nvSpPr>
            <p:spPr>
              <a:xfrm rot="10800000">
                <a:off x="334358" y="218673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1" name="Google Shape;1331;p29"/>
              <p:cNvGrpSpPr/>
              <p:nvPr/>
            </p:nvGrpSpPr>
            <p:grpSpPr>
              <a:xfrm rot="5400000">
                <a:off x="1046250" y="3181856"/>
                <a:ext cx="161977" cy="161940"/>
                <a:chOff x="1101075" y="2142375"/>
                <a:chExt cx="439200" cy="439100"/>
              </a:xfrm>
            </p:grpSpPr>
            <p:sp>
              <p:nvSpPr>
                <p:cNvPr id="1332" name="Google Shape;1332;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4" name="Google Shape;1334;p29"/>
              <p:cNvGrpSpPr/>
              <p:nvPr/>
            </p:nvGrpSpPr>
            <p:grpSpPr>
              <a:xfrm rot="-5400000">
                <a:off x="628029" y="4564272"/>
                <a:ext cx="161977" cy="161940"/>
                <a:chOff x="1101075" y="2142375"/>
                <a:chExt cx="439200" cy="439100"/>
              </a:xfrm>
            </p:grpSpPr>
            <p:sp>
              <p:nvSpPr>
                <p:cNvPr id="1335" name="Google Shape;1335;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37" name="Google Shape;1337;p29"/>
          <p:cNvSpPr txBox="1"/>
          <p:nvPr/>
        </p:nvSpPr>
        <p:spPr>
          <a:xfrm>
            <a:off x="1157300" y="3476950"/>
            <a:ext cx="5320200" cy="6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200">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b="1" lang="en" sz="1200" u="sng">
                <a:solidFill>
                  <a:schemeClr val="dk1"/>
                </a:solidFill>
                <a:latin typeface="Poppins"/>
                <a:ea typeface="Poppins"/>
                <a:cs typeface="Poppins"/>
                <a:sym typeface="Poppins"/>
                <a:hlinkClick r:id="rId3">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infographics &amp; images by</a:t>
            </a:r>
            <a:r>
              <a:rPr b="1" lang="en" sz="1200">
                <a:solidFill>
                  <a:schemeClr val="dk1"/>
                </a:solidFill>
                <a:latin typeface="Poppins"/>
                <a:ea typeface="Poppins"/>
                <a:cs typeface="Poppins"/>
                <a:sym typeface="Poppins"/>
              </a:rPr>
              <a:t> </a:t>
            </a:r>
            <a:r>
              <a:rPr b="1" lang="en" sz="1200" u="sng">
                <a:solidFill>
                  <a:schemeClr val="dk1"/>
                </a:solidFill>
                <a:latin typeface="Poppins"/>
                <a:ea typeface="Poppins"/>
                <a:cs typeface="Poppins"/>
                <a:sym typeface="Poppins"/>
                <a:hlinkClick r:id="rId4">
                  <a:extLst>
                    <a:ext uri="{A12FA001-AC4F-418D-AE19-62706E023703}">
                      <ahyp:hlinkClr val="tx"/>
                    </a:ext>
                  </a:extLst>
                </a:hlinkClick>
              </a:rPr>
              <a:t>Freepik</a:t>
            </a:r>
            <a:r>
              <a:rPr b="1" lang="en" sz="1200" u="sng">
                <a:solidFill>
                  <a:schemeClr val="dk1"/>
                </a:solidFill>
                <a:latin typeface="Poppins"/>
                <a:ea typeface="Poppins"/>
                <a:cs typeface="Poppins"/>
                <a:sym typeface="Poppins"/>
              </a:rPr>
              <a:t> </a:t>
            </a:r>
            <a:endParaRPr b="1" sz="1200" u="sng">
              <a:solidFill>
                <a:schemeClr val="dk1"/>
              </a:solidFill>
              <a:latin typeface="Poppins"/>
              <a:ea typeface="Poppins"/>
              <a:cs typeface="Poppins"/>
              <a:sym typeface="Poppi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38" name="Shape 1338"/>
        <p:cNvGrpSpPr/>
        <p:nvPr/>
      </p:nvGrpSpPr>
      <p:grpSpPr>
        <a:xfrm>
          <a:off x="0" y="0"/>
          <a:ext cx="0" cy="0"/>
          <a:chOff x="0" y="0"/>
          <a:chExt cx="0" cy="0"/>
        </a:xfrm>
      </p:grpSpPr>
      <p:grpSp>
        <p:nvGrpSpPr>
          <p:cNvPr id="1339" name="Google Shape;1339;p30"/>
          <p:cNvGrpSpPr/>
          <p:nvPr/>
        </p:nvGrpSpPr>
        <p:grpSpPr>
          <a:xfrm>
            <a:off x="-623241" y="3925887"/>
            <a:ext cx="2833357" cy="1517787"/>
            <a:chOff x="-623241" y="3849687"/>
            <a:chExt cx="2833357" cy="1517787"/>
          </a:xfrm>
        </p:grpSpPr>
        <p:grpSp>
          <p:nvGrpSpPr>
            <p:cNvPr id="1340" name="Google Shape;1340;p30"/>
            <p:cNvGrpSpPr/>
            <p:nvPr/>
          </p:nvGrpSpPr>
          <p:grpSpPr>
            <a:xfrm rot="5400000">
              <a:off x="-879113" y="4155104"/>
              <a:ext cx="1517787" cy="906953"/>
              <a:chOff x="-55500" y="4835979"/>
              <a:chExt cx="1517787" cy="906953"/>
            </a:xfrm>
          </p:grpSpPr>
          <p:sp>
            <p:nvSpPr>
              <p:cNvPr id="1341" name="Google Shape;1341;p30"/>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5" name="Google Shape;1345;p30"/>
            <p:cNvGrpSpPr/>
            <p:nvPr/>
          </p:nvGrpSpPr>
          <p:grpSpPr>
            <a:xfrm>
              <a:off x="-623241" y="3946426"/>
              <a:ext cx="2833357" cy="1421047"/>
              <a:chOff x="-677366" y="4067276"/>
              <a:chExt cx="2833357" cy="1421047"/>
            </a:xfrm>
          </p:grpSpPr>
          <p:sp>
            <p:nvSpPr>
              <p:cNvPr id="1346" name="Google Shape;1346;p30"/>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7" name="Google Shape;1347;p30"/>
              <p:cNvGrpSpPr/>
              <p:nvPr/>
            </p:nvGrpSpPr>
            <p:grpSpPr>
              <a:xfrm>
                <a:off x="317735" y="4614472"/>
                <a:ext cx="161977" cy="161940"/>
                <a:chOff x="1101075" y="2142375"/>
                <a:chExt cx="439200" cy="439100"/>
              </a:xfrm>
            </p:grpSpPr>
            <p:sp>
              <p:nvSpPr>
                <p:cNvPr id="1348" name="Google Shape;1348;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0" name="Google Shape;1350;p30"/>
              <p:cNvGrpSpPr/>
              <p:nvPr/>
            </p:nvGrpSpPr>
            <p:grpSpPr>
              <a:xfrm rot="10800000">
                <a:off x="1700151" y="5032693"/>
                <a:ext cx="161977" cy="161940"/>
                <a:chOff x="1101075" y="2142375"/>
                <a:chExt cx="439200" cy="439100"/>
              </a:xfrm>
            </p:grpSpPr>
            <p:sp>
              <p:nvSpPr>
                <p:cNvPr id="1351" name="Google Shape;1351;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3" name="Google Shape;1353;p30"/>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30"/>
          <p:cNvGrpSpPr/>
          <p:nvPr/>
        </p:nvGrpSpPr>
        <p:grpSpPr>
          <a:xfrm>
            <a:off x="6323925" y="-1678249"/>
            <a:ext cx="4189199" cy="3065874"/>
            <a:chOff x="6171525" y="-1678249"/>
            <a:chExt cx="4189199" cy="3065874"/>
          </a:xfrm>
        </p:grpSpPr>
        <p:sp>
          <p:nvSpPr>
            <p:cNvPr id="1355" name="Google Shape;1355;p30"/>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6" name="Google Shape;1356;p30"/>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357" name="Google Shape;1357;p30"/>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8" name="Google Shape;1358;p30"/>
            <p:cNvGrpSpPr/>
            <p:nvPr/>
          </p:nvGrpSpPr>
          <p:grpSpPr>
            <a:xfrm rot="-2700000">
              <a:off x="8302147" y="61289"/>
              <a:ext cx="582044" cy="582419"/>
              <a:chOff x="959750" y="3039275"/>
              <a:chExt cx="582050" cy="582425"/>
            </a:xfrm>
          </p:grpSpPr>
          <p:sp>
            <p:nvSpPr>
              <p:cNvPr id="1359" name="Google Shape;1359;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6" name="Google Shape;1366;p30"/>
            <p:cNvGrpSpPr/>
            <p:nvPr/>
          </p:nvGrpSpPr>
          <p:grpSpPr>
            <a:xfrm rot="-2700000">
              <a:off x="8551447" y="61289"/>
              <a:ext cx="582044" cy="582419"/>
              <a:chOff x="959750" y="3039275"/>
              <a:chExt cx="582050" cy="582425"/>
            </a:xfrm>
          </p:grpSpPr>
          <p:sp>
            <p:nvSpPr>
              <p:cNvPr id="1367" name="Google Shape;1367;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4" name="Google Shape;1374;p30"/>
          <p:cNvGrpSpPr/>
          <p:nvPr/>
        </p:nvGrpSpPr>
        <p:grpSpPr>
          <a:xfrm rot="2700000">
            <a:off x="8945322" y="2352177"/>
            <a:ext cx="439196" cy="439096"/>
            <a:chOff x="1101075" y="2142375"/>
            <a:chExt cx="439200" cy="439100"/>
          </a:xfrm>
        </p:grpSpPr>
        <p:sp>
          <p:nvSpPr>
            <p:cNvPr id="1375" name="Google Shape;1375;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4"/>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AutoNum type="arabicPeriod"/>
              <a:defRPr>
                <a:solidFill>
                  <a:srgbClr val="191919"/>
                </a:solidFill>
              </a:defRPr>
            </a:lvl1pPr>
            <a:lvl2pPr indent="-317500" lvl="1" marL="9144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b="26177" l="16960" r="7121" t="24718"/>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rot="10800000">
                <a:off x="7785196" y="3421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4"/>
            <p:cNvSpPr/>
            <p:nvPr/>
          </p:nvSpPr>
          <p:spPr>
            <a:xfrm rot="5400000">
              <a:off x="8098189" y="-87718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rot="10800000">
              <a:off x="-132364"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4"/>
            <p:cNvSpPr/>
            <p:nvPr/>
          </p:nvSpPr>
          <p:spPr>
            <a:xfrm>
              <a:off x="152767" y="-5725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6579" y="-57316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377" name="Shape 1377"/>
        <p:cNvGrpSpPr/>
        <p:nvPr/>
      </p:nvGrpSpPr>
      <p:grpSpPr>
        <a:xfrm>
          <a:off x="0" y="0"/>
          <a:ext cx="0" cy="0"/>
          <a:chOff x="0" y="0"/>
          <a:chExt cx="0" cy="0"/>
        </a:xfrm>
      </p:grpSpPr>
      <p:grpSp>
        <p:nvGrpSpPr>
          <p:cNvPr id="1378" name="Google Shape;1378;p31"/>
          <p:cNvGrpSpPr/>
          <p:nvPr/>
        </p:nvGrpSpPr>
        <p:grpSpPr>
          <a:xfrm>
            <a:off x="8332551" y="-7"/>
            <a:ext cx="2386151" cy="3293873"/>
            <a:chOff x="8256351" y="-7"/>
            <a:chExt cx="2386151" cy="3293873"/>
          </a:xfrm>
        </p:grpSpPr>
        <p:pic>
          <p:nvPicPr>
            <p:cNvPr id="1379" name="Google Shape;1379;p31"/>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1380" name="Google Shape;1380;p31"/>
            <p:cNvGrpSpPr/>
            <p:nvPr/>
          </p:nvGrpSpPr>
          <p:grpSpPr>
            <a:xfrm rot="10800000">
              <a:off x="8452444" y="-7"/>
              <a:ext cx="325154" cy="1788670"/>
              <a:chOff x="8869019" y="-622132"/>
              <a:chExt cx="325154" cy="1788670"/>
            </a:xfrm>
          </p:grpSpPr>
          <p:sp>
            <p:nvSpPr>
              <p:cNvPr id="1381" name="Google Shape;1381;p31"/>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2" name="Google Shape;1382;p31"/>
              <p:cNvGrpSpPr/>
              <p:nvPr/>
            </p:nvGrpSpPr>
            <p:grpSpPr>
              <a:xfrm rot="1800062">
                <a:off x="9035610" y="1007995"/>
                <a:ext cx="134040" cy="134009"/>
                <a:chOff x="1101075" y="2142375"/>
                <a:chExt cx="439200" cy="439100"/>
              </a:xfrm>
            </p:grpSpPr>
            <p:sp>
              <p:nvSpPr>
                <p:cNvPr id="1383" name="Google Shape;1383;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85" name="Google Shape;1385;p31"/>
          <p:cNvGrpSpPr/>
          <p:nvPr/>
        </p:nvGrpSpPr>
        <p:grpSpPr>
          <a:xfrm>
            <a:off x="-213525" y="171225"/>
            <a:ext cx="439200" cy="439100"/>
            <a:chOff x="1101075" y="2142375"/>
            <a:chExt cx="439200" cy="439100"/>
          </a:xfrm>
        </p:grpSpPr>
        <p:sp>
          <p:nvSpPr>
            <p:cNvPr id="1386" name="Google Shape;1386;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8" name="Google Shape;1388;p31"/>
          <p:cNvGrpSpPr/>
          <p:nvPr/>
        </p:nvGrpSpPr>
        <p:grpSpPr>
          <a:xfrm>
            <a:off x="-1262974" y="3161328"/>
            <a:ext cx="4822591" cy="2934500"/>
            <a:chOff x="-1186774" y="3161328"/>
            <a:chExt cx="4822591" cy="2934500"/>
          </a:xfrm>
        </p:grpSpPr>
        <p:pic>
          <p:nvPicPr>
            <p:cNvPr id="1389" name="Google Shape;1389;p31"/>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1390" name="Google Shape;1390;p31"/>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1" name="Google Shape;1391;p31"/>
            <p:cNvGrpSpPr/>
            <p:nvPr/>
          </p:nvGrpSpPr>
          <p:grpSpPr>
            <a:xfrm>
              <a:off x="58899" y="4608583"/>
              <a:ext cx="604346" cy="657081"/>
              <a:chOff x="58899" y="4608583"/>
              <a:chExt cx="604346" cy="657081"/>
            </a:xfrm>
          </p:grpSpPr>
          <p:grpSp>
            <p:nvGrpSpPr>
              <p:cNvPr id="1392" name="Google Shape;1392;p31"/>
              <p:cNvGrpSpPr/>
              <p:nvPr/>
            </p:nvGrpSpPr>
            <p:grpSpPr>
              <a:xfrm rot="10800000">
                <a:off x="58899" y="4608583"/>
                <a:ext cx="328346" cy="328531"/>
                <a:chOff x="3678700" y="407275"/>
                <a:chExt cx="708100" cy="708500"/>
              </a:xfrm>
            </p:grpSpPr>
            <p:sp>
              <p:nvSpPr>
                <p:cNvPr id="1393" name="Google Shape;1393;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0" name="Google Shape;1400;p31"/>
              <p:cNvGrpSpPr/>
              <p:nvPr/>
            </p:nvGrpSpPr>
            <p:grpSpPr>
              <a:xfrm rot="10800000">
                <a:off x="334899" y="4608583"/>
                <a:ext cx="328346" cy="328531"/>
                <a:chOff x="3678700" y="407275"/>
                <a:chExt cx="708100" cy="708500"/>
              </a:xfrm>
            </p:grpSpPr>
            <p:sp>
              <p:nvSpPr>
                <p:cNvPr id="1401" name="Google Shape;1401;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8" name="Google Shape;1408;p31"/>
              <p:cNvGrpSpPr/>
              <p:nvPr/>
            </p:nvGrpSpPr>
            <p:grpSpPr>
              <a:xfrm rot="10800000">
                <a:off x="282574" y="4937133"/>
                <a:ext cx="328346" cy="328531"/>
                <a:chOff x="3678700" y="407275"/>
                <a:chExt cx="708100" cy="708500"/>
              </a:xfrm>
            </p:grpSpPr>
            <p:sp>
              <p:nvSpPr>
                <p:cNvPr id="1409" name="Google Shape;1409;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6" name="Google Shape;1416;p31"/>
            <p:cNvGrpSpPr/>
            <p:nvPr/>
          </p:nvGrpSpPr>
          <p:grpSpPr>
            <a:xfrm>
              <a:off x="-923150" y="4796551"/>
              <a:ext cx="4558967" cy="134100"/>
              <a:chOff x="796100" y="3019701"/>
              <a:chExt cx="4558967" cy="134100"/>
            </a:xfrm>
          </p:grpSpPr>
          <p:sp>
            <p:nvSpPr>
              <p:cNvPr id="1417" name="Google Shape;1417;p31"/>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8" name="Google Shape;1418;p31"/>
              <p:cNvCxnSpPr/>
              <p:nvPr/>
            </p:nvCxnSpPr>
            <p:spPr>
              <a:xfrm>
                <a:off x="796100" y="3086750"/>
                <a:ext cx="4462800" cy="0"/>
              </a:xfrm>
              <a:prstGeom prst="straightConnector1">
                <a:avLst/>
              </a:prstGeom>
              <a:noFill/>
              <a:ln cap="flat" cmpd="sng" w="9525">
                <a:solidFill>
                  <a:schemeClr val="lt1"/>
                </a:solidFill>
                <a:prstDash val="solid"/>
                <a:round/>
                <a:headEnd len="med" w="med" type="none"/>
                <a:tailEnd len="med" w="med" type="none"/>
              </a:ln>
            </p:spPr>
          </p:cxnSp>
          <p:sp>
            <p:nvSpPr>
              <p:cNvPr id="1419" name="Google Shape;1419;p31"/>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5"/>
          <p:cNvSpPr txBox="1"/>
          <p:nvPr>
            <p:ph idx="1" type="subTitle"/>
          </p:nvPr>
        </p:nvSpPr>
        <p:spPr>
          <a:xfrm>
            <a:off x="4999903"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5"/>
          <p:cNvSpPr txBox="1"/>
          <p:nvPr>
            <p:ph idx="2" type="subTitle"/>
          </p:nvPr>
        </p:nvSpPr>
        <p:spPr>
          <a:xfrm>
            <a:off x="1803800"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5"/>
          <p:cNvSpPr txBox="1"/>
          <p:nvPr>
            <p:ph idx="3" type="subTitle"/>
          </p:nvPr>
        </p:nvSpPr>
        <p:spPr>
          <a:xfrm>
            <a:off x="4999908"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79" name="Google Shape;179;p5"/>
          <p:cNvSpPr txBox="1"/>
          <p:nvPr>
            <p:ph idx="4" type="subTitle"/>
          </p:nvPr>
        </p:nvSpPr>
        <p:spPr>
          <a:xfrm>
            <a:off x="1803800"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b="26177" l="16960" r="7121" t="24718"/>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5" name="Google Shape;205;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0" name="Google Shape;23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5"/>
            <p:cNvSpPr/>
            <p:nvPr/>
          </p:nvSpPr>
          <p:spPr>
            <a:xfrm rot="-5400000">
              <a:off x="1755111"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50" name="Google Shape;250;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6"/>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255" name="Google Shape;25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4" name="Google Shape;28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4" name="Google Shape;29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8" name="Google Shape;308;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3" name="Google Shape;32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 name="Google Shape;33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6" name="Google Shape;336;p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37" name="Google Shape;337;p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8" name="Shape 338"/>
        <p:cNvGrpSpPr/>
        <p:nvPr/>
      </p:nvGrpSpPr>
      <p:grpSpPr>
        <a:xfrm>
          <a:off x="0" y="0"/>
          <a:ext cx="0" cy="0"/>
          <a:chOff x="0" y="0"/>
          <a:chExt cx="0" cy="0"/>
        </a:xfrm>
      </p:grpSpPr>
      <p:sp>
        <p:nvSpPr>
          <p:cNvPr id="339" name="Google Shape;339;p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p:txBody>
      </p:sp>
      <p:sp>
        <p:nvSpPr>
          <p:cNvPr id="340" name="Google Shape;340;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rot="-2700000">
              <a:off x="6782013" y="-26000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50" name="Google Shape;350;p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b="26177" l="16960" r="7121" t="24718"/>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4" name="Shape 364"/>
        <p:cNvGrpSpPr/>
        <p:nvPr/>
      </p:nvGrpSpPr>
      <p:grpSpPr>
        <a:xfrm>
          <a:off x="0" y="0"/>
          <a:ext cx="0" cy="0"/>
          <a:chOff x="0" y="0"/>
          <a:chExt cx="0" cy="0"/>
        </a:xfrm>
      </p:grpSpPr>
      <p:sp>
        <p:nvSpPr>
          <p:cNvPr id="365" name="Google Shape;365;p8"/>
          <p:cNvSpPr txBox="1"/>
          <p:nvPr>
            <p:ph type="title"/>
          </p:nvPr>
        </p:nvSpPr>
        <p:spPr>
          <a:xfrm>
            <a:off x="713225" y="2122600"/>
            <a:ext cx="7297500" cy="9102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rot="5400000">
                <a:off x="391825" y="3465468"/>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p:nvPr/>
          </p:nvSpPr>
          <p:spPr>
            <a:xfrm rot="5400000">
              <a:off x="7783092" y="-77047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rot="5400000">
              <a:off x="7617537" y="-361157"/>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5" name="Shape 375"/>
        <p:cNvGrpSpPr/>
        <p:nvPr/>
      </p:nvGrpSpPr>
      <p:grpSpPr>
        <a:xfrm>
          <a:off x="0" y="0"/>
          <a:ext cx="0" cy="0"/>
          <a:chOff x="0" y="0"/>
          <a:chExt cx="0" cy="0"/>
        </a:xfrm>
      </p:grpSpPr>
      <p:sp>
        <p:nvSpPr>
          <p:cNvPr id="376" name="Google Shape;376;p9"/>
          <p:cNvSpPr txBox="1"/>
          <p:nvPr>
            <p:ph type="title"/>
          </p:nvPr>
        </p:nvSpPr>
        <p:spPr>
          <a:xfrm>
            <a:off x="720000" y="479750"/>
            <a:ext cx="3145200" cy="184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7" name="Google Shape;377;p9"/>
          <p:cNvSpPr txBox="1"/>
          <p:nvPr>
            <p:ph idx="1" type="subTitle"/>
          </p:nvPr>
        </p:nvSpPr>
        <p:spPr>
          <a:xfrm>
            <a:off x="720000" y="2359400"/>
            <a:ext cx="3145200" cy="22494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Font typeface="Open Sans"/>
              <a:buChar char="●"/>
              <a:defRPr/>
            </a:lvl1pPr>
            <a:lvl2pPr lvl="1" rtl="0" algn="ctr">
              <a:lnSpc>
                <a:spcPct val="100000"/>
              </a:lnSpc>
              <a:spcBef>
                <a:spcPts val="0"/>
              </a:spcBef>
              <a:spcAft>
                <a:spcPts val="0"/>
              </a:spcAft>
              <a:buSzPts val="800"/>
              <a:buFont typeface="Open Sans"/>
              <a:buChar char="○"/>
              <a:defRPr/>
            </a:lvl2pPr>
            <a:lvl3pPr lvl="2" rtl="0" algn="ctr">
              <a:lnSpc>
                <a:spcPct val="100000"/>
              </a:lnSpc>
              <a:spcBef>
                <a:spcPts val="0"/>
              </a:spcBef>
              <a:spcAft>
                <a:spcPts val="0"/>
              </a:spcAft>
              <a:buSzPts val="800"/>
              <a:buFont typeface="Open Sans"/>
              <a:buChar char="■"/>
              <a:defRPr/>
            </a:lvl3pPr>
            <a:lvl4pPr lvl="3" rtl="0" algn="ctr">
              <a:lnSpc>
                <a:spcPct val="100000"/>
              </a:lnSpc>
              <a:spcBef>
                <a:spcPts val="0"/>
              </a:spcBef>
              <a:spcAft>
                <a:spcPts val="0"/>
              </a:spcAft>
              <a:buSzPts val="800"/>
              <a:buFont typeface="Open Sans"/>
              <a:buChar char="●"/>
              <a:defRPr/>
            </a:lvl4pPr>
            <a:lvl5pPr lvl="4" rtl="0" algn="ctr">
              <a:lnSpc>
                <a:spcPct val="100000"/>
              </a:lnSpc>
              <a:spcBef>
                <a:spcPts val="0"/>
              </a:spcBef>
              <a:spcAft>
                <a:spcPts val="0"/>
              </a:spcAft>
              <a:buSzPts val="1200"/>
              <a:buFont typeface="Open Sans"/>
              <a:buChar char="○"/>
              <a:defRPr/>
            </a:lvl5pPr>
            <a:lvl6pPr lvl="5" rtl="0" algn="ctr">
              <a:lnSpc>
                <a:spcPct val="100000"/>
              </a:lnSpc>
              <a:spcBef>
                <a:spcPts val="0"/>
              </a:spcBef>
              <a:spcAft>
                <a:spcPts val="0"/>
              </a:spcAft>
              <a:buSzPts val="1200"/>
              <a:buFont typeface="Open Sans"/>
              <a:buChar char="■"/>
              <a:defRPr/>
            </a:lvl6pPr>
            <a:lvl7pPr lvl="6" rtl="0" algn="ctr">
              <a:lnSpc>
                <a:spcPct val="100000"/>
              </a:lnSpc>
              <a:spcBef>
                <a:spcPts val="0"/>
              </a:spcBef>
              <a:spcAft>
                <a:spcPts val="0"/>
              </a:spcAft>
              <a:buSzPts val="700"/>
              <a:buFont typeface="Open Sans"/>
              <a:buChar char="●"/>
              <a:defRPr/>
            </a:lvl7pPr>
            <a:lvl8pPr lvl="7" rtl="0" algn="ctr">
              <a:lnSpc>
                <a:spcPct val="100000"/>
              </a:lnSpc>
              <a:spcBef>
                <a:spcPts val="0"/>
              </a:spcBef>
              <a:spcAft>
                <a:spcPts val="0"/>
              </a:spcAft>
              <a:buSzPts val="700"/>
              <a:buFont typeface="Open Sans"/>
              <a:buChar char="○"/>
              <a:defRPr/>
            </a:lvl8pPr>
            <a:lvl9pPr lvl="8" rtl="0" algn="ctr">
              <a:lnSpc>
                <a:spcPct val="100000"/>
              </a:lnSpc>
              <a:spcBef>
                <a:spcPts val="0"/>
              </a:spcBef>
              <a:spcAft>
                <a:spcPts val="0"/>
              </a:spcAft>
              <a:buSzPts val="600"/>
              <a:buFont typeface="Open Sans"/>
              <a:buChar char="■"/>
              <a:defRPr/>
            </a:lvl9pPr>
          </a:lstStyle>
          <a:p/>
        </p:txBody>
      </p:sp>
      <p:sp>
        <p:nvSpPr>
          <p:cNvPr id="378" name="Google Shape;378;p9"/>
          <p:cNvSpPr/>
          <p:nvPr>
            <p:ph idx="2" type="pic"/>
          </p:nvPr>
        </p:nvSpPr>
        <p:spPr>
          <a:xfrm>
            <a:off x="4135800" y="539500"/>
            <a:ext cx="4295100" cy="4069200"/>
          </a:xfrm>
          <a:prstGeom prst="snip1Rect">
            <a:avLst>
              <a:gd fmla="val 16667" name="adj"/>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b="26177" l="16960" r="7121" t="24718"/>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9"/>
            <p:cNvSpPr/>
            <p:nvPr/>
          </p:nvSpPr>
          <p:spPr>
            <a:xfrm rot="5400000">
              <a:off x="501466" y="-1277128"/>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9"/>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9"/>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4" name="Shape 424"/>
        <p:cNvGrpSpPr/>
        <p:nvPr/>
      </p:nvGrpSpPr>
      <p:grpSpPr>
        <a:xfrm>
          <a:off x="0" y="0"/>
          <a:ext cx="0" cy="0"/>
          <a:chOff x="0" y="0"/>
          <a:chExt cx="0" cy="0"/>
        </a:xfrm>
      </p:grpSpPr>
      <p:sp>
        <p:nvSpPr>
          <p:cNvPr id="425" name="Google Shape;425;p10"/>
          <p:cNvSpPr/>
          <p:nvPr>
            <p:ph idx="2" type="pic"/>
          </p:nvPr>
        </p:nvSpPr>
        <p:spPr>
          <a:xfrm>
            <a:off x="0" y="0"/>
            <a:ext cx="9144000" cy="5143500"/>
          </a:xfrm>
          <a:prstGeom prst="rect">
            <a:avLst/>
          </a:prstGeom>
          <a:noFill/>
          <a:ln>
            <a:noFill/>
          </a:ln>
        </p:spPr>
      </p:sp>
      <p:sp>
        <p:nvSpPr>
          <p:cNvPr id="426" name="Google Shape;426;p10"/>
          <p:cNvSpPr txBox="1"/>
          <p:nvPr>
            <p:ph type="title"/>
          </p:nvPr>
        </p:nvSpPr>
        <p:spPr>
          <a:xfrm>
            <a:off x="720000" y="539500"/>
            <a:ext cx="3672000" cy="93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www.kaggle.com/datasets/mukeshdevrath007/drugs-and-conditions-patient-voices-2-8l" TargetMode="External"/><Relationship Id="rId4" Type="http://schemas.openxmlformats.org/officeDocument/2006/relationships/hyperlink" Target="https://www.kaggle.com/datasets/mukeshdevrath007/drugs-and-conditions-patient-voices-2-8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3" name="Shape 1423"/>
        <p:cNvGrpSpPr/>
        <p:nvPr/>
      </p:nvGrpSpPr>
      <p:grpSpPr>
        <a:xfrm>
          <a:off x="0" y="0"/>
          <a:ext cx="0" cy="0"/>
          <a:chOff x="0" y="0"/>
          <a:chExt cx="0" cy="0"/>
        </a:xfrm>
      </p:grpSpPr>
      <p:sp>
        <p:nvSpPr>
          <p:cNvPr id="1424" name="Google Shape;1424;p32"/>
          <p:cNvSpPr txBox="1"/>
          <p:nvPr>
            <p:ph idx="1" type="subTitle"/>
          </p:nvPr>
        </p:nvSpPr>
        <p:spPr>
          <a:xfrm>
            <a:off x="1096850" y="3456250"/>
            <a:ext cx="4882500" cy="6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Yuval Elisha - 209168988</a:t>
            </a:r>
            <a:endParaRPr/>
          </a:p>
          <a:p>
            <a:pPr indent="0" lvl="0" marL="0" rtl="0" algn="l">
              <a:spcBef>
                <a:spcPts val="0"/>
              </a:spcBef>
              <a:spcAft>
                <a:spcPts val="0"/>
              </a:spcAft>
              <a:buNone/>
            </a:pPr>
            <a:r>
              <a:rPr lang="en"/>
              <a:t>Nikol Jabotinski - 325133619</a:t>
            </a:r>
            <a:endParaRPr/>
          </a:p>
        </p:txBody>
      </p:sp>
      <p:sp>
        <p:nvSpPr>
          <p:cNvPr id="1425" name="Google Shape;1425;p32"/>
          <p:cNvSpPr txBox="1"/>
          <p:nvPr>
            <p:ph type="ctrTitle"/>
          </p:nvPr>
        </p:nvSpPr>
        <p:spPr>
          <a:xfrm>
            <a:off x="1084650" y="755376"/>
            <a:ext cx="6974700" cy="189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PharmaFeel 1</a:t>
            </a:r>
            <a:endParaRPr/>
          </a:p>
          <a:p>
            <a:pPr indent="0" lvl="0" marL="0" rtl="0" algn="ctr">
              <a:spcBef>
                <a:spcPts val="1200"/>
              </a:spcBef>
              <a:spcAft>
                <a:spcPts val="1200"/>
              </a:spcAft>
              <a:buNone/>
            </a:pPr>
            <a:r>
              <a:rPr lang="en" sz="2100">
                <a:solidFill>
                  <a:schemeClr val="dk1"/>
                </a:solidFill>
              </a:rPr>
              <a:t>Sentiment Analysis on Patient Drug Reviews</a:t>
            </a:r>
            <a:endParaRPr sz="4900"/>
          </a:p>
        </p:txBody>
      </p:sp>
      <p:grpSp>
        <p:nvGrpSpPr>
          <p:cNvPr id="1426" name="Google Shape;1426;p32"/>
          <p:cNvGrpSpPr/>
          <p:nvPr/>
        </p:nvGrpSpPr>
        <p:grpSpPr>
          <a:xfrm>
            <a:off x="1096850" y="3242811"/>
            <a:ext cx="3936683" cy="134070"/>
            <a:chOff x="1096850" y="3242811"/>
            <a:chExt cx="3936683" cy="134070"/>
          </a:xfrm>
        </p:grpSpPr>
        <p:cxnSp>
          <p:nvCxnSpPr>
            <p:cNvPr id="1427" name="Google Shape;1427;p32"/>
            <p:cNvCxnSpPr/>
            <p:nvPr/>
          </p:nvCxnSpPr>
          <p:spPr>
            <a:xfrm>
              <a:off x="1096850" y="3309850"/>
              <a:ext cx="3840600" cy="0"/>
            </a:xfrm>
            <a:prstGeom prst="straightConnector1">
              <a:avLst/>
            </a:prstGeom>
            <a:noFill/>
            <a:ln cap="flat" cmpd="sng" w="9525">
              <a:solidFill>
                <a:schemeClr val="dk2"/>
              </a:solidFill>
              <a:prstDash val="solid"/>
              <a:round/>
              <a:headEnd len="med" w="med" type="none"/>
              <a:tailEnd len="med" w="med" type="none"/>
            </a:ln>
          </p:spPr>
        </p:cxnSp>
        <p:grpSp>
          <p:nvGrpSpPr>
            <p:cNvPr id="1428" name="Google Shape;1428;p32"/>
            <p:cNvGrpSpPr/>
            <p:nvPr/>
          </p:nvGrpSpPr>
          <p:grpSpPr>
            <a:xfrm>
              <a:off x="4899464" y="3242811"/>
              <a:ext cx="134070" cy="134070"/>
              <a:chOff x="8382514" y="1084976"/>
              <a:chExt cx="265800" cy="265800"/>
            </a:xfrm>
          </p:grpSpPr>
          <p:sp>
            <p:nvSpPr>
              <p:cNvPr id="1429" name="Google Shape;1429;p32"/>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2"/>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1" name="Google Shape;1431;p32"/>
          <p:cNvGrpSpPr/>
          <p:nvPr/>
        </p:nvGrpSpPr>
        <p:grpSpPr>
          <a:xfrm>
            <a:off x="8017401" y="-313900"/>
            <a:ext cx="134100" cy="1891393"/>
            <a:chOff x="8017401" y="-313900"/>
            <a:chExt cx="134100" cy="1891393"/>
          </a:xfrm>
        </p:grpSpPr>
        <p:sp>
          <p:nvSpPr>
            <p:cNvPr id="1432" name="Google Shape;1432;p32"/>
            <p:cNvSpPr/>
            <p:nvPr/>
          </p:nvSpPr>
          <p:spPr>
            <a:xfrm rot="5400000">
              <a:off x="8017401" y="1443393"/>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3" name="Google Shape;1433;p32"/>
            <p:cNvCxnSpPr/>
            <p:nvPr/>
          </p:nvCxnSpPr>
          <p:spPr>
            <a:xfrm>
              <a:off x="8084450" y="-313900"/>
              <a:ext cx="0" cy="1795200"/>
            </a:xfrm>
            <a:prstGeom prst="straightConnector1">
              <a:avLst/>
            </a:prstGeom>
            <a:noFill/>
            <a:ln cap="flat" cmpd="sng" w="9525">
              <a:solidFill>
                <a:schemeClr val="dk2"/>
              </a:solidFill>
              <a:prstDash val="solid"/>
              <a:round/>
              <a:headEnd len="med" w="med" type="none"/>
              <a:tailEnd len="med" w="med" type="none"/>
            </a:ln>
          </p:spPr>
        </p:cxnSp>
        <p:sp>
          <p:nvSpPr>
            <p:cNvPr id="1434" name="Google Shape;1434;p32"/>
            <p:cNvSpPr/>
            <p:nvPr/>
          </p:nvSpPr>
          <p:spPr>
            <a:xfrm rot="5400000">
              <a:off x="8047559" y="1473505"/>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32"/>
          <p:cNvGrpSpPr/>
          <p:nvPr/>
        </p:nvGrpSpPr>
        <p:grpSpPr>
          <a:xfrm>
            <a:off x="6309526" y="957475"/>
            <a:ext cx="3504715" cy="5119205"/>
            <a:chOff x="6309526" y="836950"/>
            <a:chExt cx="3504715" cy="5119205"/>
          </a:xfrm>
        </p:grpSpPr>
        <p:sp>
          <p:nvSpPr>
            <p:cNvPr id="1436" name="Google Shape;1436;p32"/>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7" name="Google Shape;1437;p32"/>
            <p:cNvGrpSpPr/>
            <p:nvPr/>
          </p:nvGrpSpPr>
          <p:grpSpPr>
            <a:xfrm>
              <a:off x="7728436" y="3524084"/>
              <a:ext cx="134004" cy="134004"/>
              <a:chOff x="8356813" y="1074288"/>
              <a:chExt cx="351900" cy="351900"/>
            </a:xfrm>
          </p:grpSpPr>
          <p:sp>
            <p:nvSpPr>
              <p:cNvPr id="1438" name="Google Shape;1438;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0" name="Google Shape;1440;p32"/>
            <p:cNvGrpSpPr/>
            <p:nvPr/>
          </p:nvGrpSpPr>
          <p:grpSpPr>
            <a:xfrm>
              <a:off x="7344361" y="3150259"/>
              <a:ext cx="134004" cy="134004"/>
              <a:chOff x="8356813" y="1074288"/>
              <a:chExt cx="351900" cy="351900"/>
            </a:xfrm>
          </p:grpSpPr>
          <p:sp>
            <p:nvSpPr>
              <p:cNvPr id="1441" name="Google Shape;1441;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3" name="Google Shape;1443;p32"/>
            <p:cNvGrpSpPr/>
            <p:nvPr/>
          </p:nvGrpSpPr>
          <p:grpSpPr>
            <a:xfrm>
              <a:off x="8337811" y="2464059"/>
              <a:ext cx="134004" cy="134004"/>
              <a:chOff x="8356813" y="1074288"/>
              <a:chExt cx="351900" cy="351900"/>
            </a:xfrm>
          </p:grpSpPr>
          <p:sp>
            <p:nvSpPr>
              <p:cNvPr id="1444" name="Google Shape;1444;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6" name="Google Shape;1446;p32"/>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33"/>
          <p:cNvSpPr txBox="1"/>
          <p:nvPr>
            <p:ph type="title"/>
          </p:nvPr>
        </p:nvSpPr>
        <p:spPr>
          <a:xfrm>
            <a:off x="720000" y="1291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a:p>
            <a:pPr indent="0" lvl="0" marL="0" rtl="0" algn="ctr">
              <a:lnSpc>
                <a:spcPct val="115000"/>
              </a:lnSpc>
              <a:spcBef>
                <a:spcPts val="1200"/>
              </a:spcBef>
              <a:spcAft>
                <a:spcPts val="0"/>
              </a:spcAft>
              <a:buNone/>
            </a:pPr>
            <a:r>
              <a:t/>
            </a:r>
            <a:endParaRPr sz="1700">
              <a:solidFill>
                <a:schemeClr val="dk1"/>
              </a:solidFill>
            </a:endParaRPr>
          </a:p>
          <a:p>
            <a:pPr indent="0" lvl="0" marL="0" rtl="0" algn="ctr">
              <a:spcBef>
                <a:spcPts val="1200"/>
              </a:spcBef>
              <a:spcAft>
                <a:spcPts val="0"/>
              </a:spcAft>
              <a:buNone/>
            </a:pPr>
            <a:r>
              <a:t/>
            </a:r>
            <a:endParaRPr/>
          </a:p>
          <a:p>
            <a:pPr indent="0" lvl="0" marL="0" rtl="0" algn="ctr">
              <a:spcBef>
                <a:spcPts val="0"/>
              </a:spcBef>
              <a:spcAft>
                <a:spcPts val="0"/>
              </a:spcAft>
              <a:buNone/>
            </a:pPr>
            <a:r>
              <a:t/>
            </a:r>
            <a:endParaRPr/>
          </a:p>
        </p:txBody>
      </p:sp>
      <p:sp>
        <p:nvSpPr>
          <p:cNvPr id="1452" name="Google Shape;1452;p33"/>
          <p:cNvSpPr txBox="1"/>
          <p:nvPr>
            <p:ph idx="1" type="body"/>
          </p:nvPr>
        </p:nvSpPr>
        <p:spPr>
          <a:xfrm>
            <a:off x="318275" y="1086675"/>
            <a:ext cx="8191500" cy="36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1"/>
                </a:solidFill>
              </a:rPr>
              <a:t>Motivation:</a:t>
            </a:r>
            <a:r>
              <a:rPr lang="en">
                <a:solidFill>
                  <a:schemeClr val="dk1"/>
                </a:solidFill>
              </a:rPr>
              <a:t> </a:t>
            </a:r>
            <a:r>
              <a:rPr lang="en">
                <a:solidFill>
                  <a:schemeClr val="dk1"/>
                </a:solidFill>
              </a:rPr>
              <a:t>Understanding patient experiences with medications through unstructured text analysis.</a:t>
            </a:r>
            <a:endParaRPr>
              <a:solidFill>
                <a:schemeClr val="dk1"/>
              </a:solidFill>
            </a:endParaRPr>
          </a:p>
          <a:p>
            <a:pPr indent="0" lvl="0" marL="0" rtl="0" algn="l">
              <a:lnSpc>
                <a:spcPct val="115000"/>
              </a:lnSpc>
              <a:spcBef>
                <a:spcPts val="1200"/>
              </a:spcBef>
              <a:spcAft>
                <a:spcPts val="0"/>
              </a:spcAft>
              <a:buNone/>
            </a:pPr>
            <a:r>
              <a:rPr b="1" lang="en" u="sng">
                <a:solidFill>
                  <a:schemeClr val="dk1"/>
                </a:solidFill>
              </a:rPr>
              <a:t>Input:</a:t>
            </a:r>
            <a:r>
              <a:rPr lang="en">
                <a:solidFill>
                  <a:schemeClr val="dk1"/>
                </a:solidFill>
              </a:rPr>
              <a:t> Unstructured patient reviews of drugs.</a:t>
            </a:r>
            <a:endParaRPr>
              <a:solidFill>
                <a:schemeClr val="dk1"/>
              </a:solidFill>
            </a:endParaRPr>
          </a:p>
          <a:p>
            <a:pPr indent="0" lvl="0" marL="0" rtl="0" algn="l">
              <a:lnSpc>
                <a:spcPct val="115000"/>
              </a:lnSpc>
              <a:spcBef>
                <a:spcPts val="1200"/>
              </a:spcBef>
              <a:spcAft>
                <a:spcPts val="0"/>
              </a:spcAft>
              <a:buNone/>
            </a:pPr>
            <a:r>
              <a:rPr b="1" lang="en" u="sng">
                <a:solidFill>
                  <a:schemeClr val="dk1"/>
                </a:solidFill>
              </a:rPr>
              <a:t>Output:</a:t>
            </a:r>
            <a:r>
              <a:rPr lang="en">
                <a:solidFill>
                  <a:schemeClr val="dk1"/>
                </a:solidFill>
              </a:rPr>
              <a:t> Categorization of reviews into 3 sentiment classes (positive, negative, neutral).</a:t>
            </a:r>
            <a:endParaRPr>
              <a:solidFill>
                <a:schemeClr val="dk1"/>
              </a:solidFill>
            </a:endParaRPr>
          </a:p>
          <a:p>
            <a:pPr indent="0" lvl="0" marL="0" rtl="0" algn="l">
              <a:lnSpc>
                <a:spcPct val="115000"/>
              </a:lnSpc>
              <a:spcBef>
                <a:spcPts val="1200"/>
              </a:spcBef>
              <a:spcAft>
                <a:spcPts val="0"/>
              </a:spcAft>
              <a:buNone/>
            </a:pPr>
            <a:r>
              <a:rPr b="1" lang="en" u="sng">
                <a:solidFill>
                  <a:schemeClr val="dk1"/>
                </a:solidFill>
              </a:rPr>
              <a:t>Relevant NLP Task:</a:t>
            </a:r>
            <a:r>
              <a:rPr lang="en">
                <a:solidFill>
                  <a:schemeClr val="dk1"/>
                </a:solidFill>
              </a:rPr>
              <a:t> Sentiment Analysis using LLMs.</a:t>
            </a:r>
            <a:endParaRPr b="1" u="sng">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rPr b="1" lang="en" u="sng">
                <a:solidFill>
                  <a:schemeClr val="dk1"/>
                </a:solidFill>
              </a:rPr>
              <a:t>Challenges:</a:t>
            </a:r>
            <a:endParaRPr b="1" u="sng">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lnSpc>
                <a:spcPct val="115000"/>
              </a:lnSpc>
              <a:spcBef>
                <a:spcPts val="1200"/>
              </a:spcBef>
              <a:spcAft>
                <a:spcPts val="0"/>
              </a:spcAft>
              <a:buClr>
                <a:srgbClr val="000000"/>
              </a:buClr>
              <a:buSzPts val="1100"/>
              <a:buFont typeface="Arial"/>
              <a:buChar char="●"/>
            </a:pPr>
            <a:r>
              <a:rPr lang="en">
                <a:solidFill>
                  <a:schemeClr val="dk1"/>
                </a:solidFill>
              </a:rPr>
              <a:t>Analyzing informal and subjective patient language.</a:t>
            </a:r>
            <a:endParaRPr>
              <a:solidFill>
                <a:schemeClr val="dk1"/>
              </a:solidFill>
            </a:endParaRPr>
          </a:p>
          <a:p>
            <a:pPr indent="-298450" lvl="0" marL="457200" rtl="0" algn="l">
              <a:lnSpc>
                <a:spcPct val="115000"/>
              </a:lnSpc>
              <a:spcBef>
                <a:spcPts val="0"/>
              </a:spcBef>
              <a:spcAft>
                <a:spcPts val="0"/>
              </a:spcAft>
              <a:buClr>
                <a:srgbClr val="000000"/>
              </a:buClr>
              <a:buSzPts val="1100"/>
              <a:buFont typeface="Arial"/>
              <a:buChar char="●"/>
            </a:pPr>
            <a:r>
              <a:rPr lang="en">
                <a:solidFill>
                  <a:schemeClr val="dk1"/>
                </a:solidFill>
              </a:rPr>
              <a:t>Handling sentiment polarity without explicit labels.</a:t>
            </a:r>
            <a:endParaRPr>
              <a:solidFill>
                <a:schemeClr val="dk1"/>
              </a:solidFill>
            </a:endParaRPr>
          </a:p>
          <a:p>
            <a:pPr indent="-298450" lvl="0" marL="457200" rtl="0" algn="l">
              <a:lnSpc>
                <a:spcPct val="115000"/>
              </a:lnSpc>
              <a:spcBef>
                <a:spcPts val="0"/>
              </a:spcBef>
              <a:spcAft>
                <a:spcPts val="0"/>
              </a:spcAft>
              <a:buClr>
                <a:srgbClr val="000000"/>
              </a:buClr>
              <a:buSzPts val="1100"/>
              <a:buFont typeface="Arial"/>
              <a:buChar char="●"/>
            </a:pPr>
            <a:r>
              <a:rPr lang="en">
                <a:solidFill>
                  <a:schemeClr val="dk1"/>
                </a:solidFill>
              </a:rPr>
              <a:t>Addressing data sparsity for rare conditions.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Training and Test Data</a:t>
            </a:r>
            <a:endParaRPr sz="3200">
              <a:solidFill>
                <a:schemeClr val="dk2"/>
              </a:solidFill>
              <a:latin typeface="IBM Plex Mono"/>
              <a:ea typeface="IBM Plex Mono"/>
              <a:cs typeface="IBM Plex Mono"/>
              <a:sym typeface="IBM Plex Mono"/>
            </a:endParaRPr>
          </a:p>
        </p:txBody>
      </p:sp>
      <p:sp>
        <p:nvSpPr>
          <p:cNvPr id="1458" name="Google Shape;1458;p34"/>
          <p:cNvSpPr txBox="1"/>
          <p:nvPr>
            <p:ph idx="4294967295" type="body"/>
          </p:nvPr>
        </p:nvSpPr>
        <p:spPr>
          <a:xfrm>
            <a:off x="307400" y="1144231"/>
            <a:ext cx="8191500" cy="3912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en" u="sng"/>
              <a:t>Data Type:</a:t>
            </a:r>
            <a:r>
              <a:rPr lang="en"/>
              <a:t> Unstructured, unlabeled 273,915 patient reviews on drugs and medical conditions.</a:t>
            </a:r>
            <a:endParaRPr/>
          </a:p>
          <a:p>
            <a:pPr indent="0" lvl="0" marL="0" marR="0" rtl="0" algn="l">
              <a:lnSpc>
                <a:spcPct val="115000"/>
              </a:lnSpc>
              <a:spcBef>
                <a:spcPts val="1200"/>
              </a:spcBef>
              <a:spcAft>
                <a:spcPts val="0"/>
              </a:spcAft>
              <a:buNone/>
            </a:pPr>
            <a:r>
              <a:rPr b="1" lang="en" u="sng">
                <a:solidFill>
                  <a:schemeClr val="hlink"/>
                </a:solidFill>
                <a:hlinkClick r:id="rId3"/>
              </a:rPr>
              <a:t>Source:</a:t>
            </a:r>
            <a:r>
              <a:rPr lang="en">
                <a:solidFill>
                  <a:schemeClr val="hlink"/>
                </a:solidFill>
                <a:uFill>
                  <a:noFill/>
                </a:uFill>
                <a:hlinkClick r:id="rId4"/>
              </a:rPr>
              <a:t> Patient Insights: 2.8Lakh Drug &amp; Condition Reviews from Kaggle.</a:t>
            </a:r>
            <a:endParaRPr b="1" sz="1800">
              <a:solidFill>
                <a:srgbClr val="202124"/>
              </a:solidFill>
              <a:highlight>
                <a:srgbClr val="FFFFFF"/>
              </a:highlight>
              <a:latin typeface="Arial"/>
              <a:ea typeface="Arial"/>
              <a:cs typeface="Arial"/>
              <a:sym typeface="Arial"/>
            </a:endParaRPr>
          </a:p>
          <a:p>
            <a:pPr indent="0" lvl="0" marL="0" marR="0" rtl="0" algn="l">
              <a:lnSpc>
                <a:spcPct val="115000"/>
              </a:lnSpc>
              <a:spcBef>
                <a:spcPts val="1200"/>
              </a:spcBef>
              <a:spcAft>
                <a:spcPts val="0"/>
              </a:spcAft>
              <a:buNone/>
            </a:pPr>
            <a:r>
              <a:t/>
            </a:r>
            <a:endParaRPr/>
          </a:p>
          <a:p>
            <a:pPr indent="0" lvl="0" marL="0" marR="0" rtl="0" algn="l">
              <a:lnSpc>
                <a:spcPct val="115000"/>
              </a:lnSpc>
              <a:spcBef>
                <a:spcPts val="1200"/>
              </a:spcBef>
              <a:spcAft>
                <a:spcPts val="0"/>
              </a:spcAft>
              <a:buNone/>
            </a:pPr>
            <a:r>
              <a:rPr b="1" lang="en" u="sng"/>
              <a:t>Preprocessing Steps:</a:t>
            </a:r>
            <a:endParaRPr b="1" u="sng"/>
          </a:p>
          <a:p>
            <a:pPr indent="-317500" lvl="0" marL="457200" marR="0" rtl="0" algn="l">
              <a:lnSpc>
                <a:spcPct val="115000"/>
              </a:lnSpc>
              <a:spcBef>
                <a:spcPts val="1200"/>
              </a:spcBef>
              <a:spcAft>
                <a:spcPts val="0"/>
              </a:spcAft>
              <a:buSzPts val="1400"/>
              <a:buChar char="●"/>
            </a:pPr>
            <a:r>
              <a:rPr lang="en"/>
              <a:t>Cleaning and tokenization.</a:t>
            </a:r>
            <a:endParaRPr/>
          </a:p>
          <a:p>
            <a:pPr indent="-317500" lvl="0" marL="457200" marR="0" rtl="0" algn="l">
              <a:lnSpc>
                <a:spcPct val="115000"/>
              </a:lnSpc>
              <a:spcBef>
                <a:spcPts val="0"/>
              </a:spcBef>
              <a:spcAft>
                <a:spcPts val="0"/>
              </a:spcAft>
              <a:buSzPts val="1400"/>
              <a:buChar char="●"/>
            </a:pPr>
            <a:r>
              <a:rPr lang="en"/>
              <a:t>Removing irrelevant data (e.g., stopwords, non-text characters).</a:t>
            </a:r>
            <a:endParaRPr/>
          </a:p>
          <a:p>
            <a:pPr indent="-317500" lvl="0" marL="457200" marR="0" rtl="0" algn="l">
              <a:lnSpc>
                <a:spcPct val="115000"/>
              </a:lnSpc>
              <a:spcBef>
                <a:spcPts val="0"/>
              </a:spcBef>
              <a:spcAft>
                <a:spcPts val="0"/>
              </a:spcAft>
              <a:buSzPts val="1400"/>
              <a:buChar char="●"/>
            </a:pPr>
            <a:r>
              <a:rPr lang="en"/>
              <a:t>Using embeddings for sentiment classification.</a:t>
            </a:r>
            <a:br>
              <a:rPr lang="en"/>
            </a:br>
            <a:endParaRPr/>
          </a:p>
          <a:p>
            <a:pPr indent="0" lvl="0" marL="0" marR="0" rtl="0" algn="ctr">
              <a:lnSpc>
                <a:spcPct val="115000"/>
              </a:lnSpc>
              <a:spcBef>
                <a:spcPts val="1200"/>
              </a:spcBef>
              <a:spcAft>
                <a:spcPts val="0"/>
              </a:spcAft>
              <a:buNone/>
            </a:pPr>
            <a:r>
              <a:t/>
            </a:r>
            <a:endParaRPr i="1">
              <a:solidFill>
                <a:schemeClr val="dk2"/>
              </a:solidFill>
            </a:endParaRPr>
          </a:p>
          <a:p>
            <a:pPr indent="0" lvl="0" marL="0" marR="0" rtl="0" algn="l">
              <a:lnSpc>
                <a:spcPct val="115000"/>
              </a:lnSpc>
              <a:spcBef>
                <a:spcPts val="1200"/>
              </a:spcBef>
              <a:spcAft>
                <a:spcPts val="0"/>
              </a:spcAft>
              <a:buNone/>
            </a:pPr>
            <a:r>
              <a:t/>
            </a:r>
            <a:endParaRPr/>
          </a:p>
          <a:p>
            <a:pPr indent="0" lvl="0" marL="0" marR="0" rtl="0" algn="l">
              <a:lnSpc>
                <a:spcPct val="115000"/>
              </a:lnSpc>
              <a:spcBef>
                <a:spcPts val="1200"/>
              </a:spcBef>
              <a:spcAft>
                <a:spcPts val="0"/>
              </a:spcAft>
              <a:buNone/>
            </a:pPr>
            <a:r>
              <a:t/>
            </a:r>
            <a:endParaRPr/>
          </a:p>
          <a:p>
            <a:pPr indent="0" lvl="0" marL="0" rtl="0" algn="l">
              <a:spcBef>
                <a:spcPts val="1200"/>
              </a:spcBef>
              <a:spcAft>
                <a:spcPts val="0"/>
              </a:spcAft>
              <a:buNone/>
            </a:pPr>
            <a:r>
              <a:t/>
            </a:r>
            <a:endParaRPr b="1" u="sng"/>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Input Example</a:t>
            </a:r>
            <a:endParaRPr sz="3200">
              <a:solidFill>
                <a:schemeClr val="dk2"/>
              </a:solidFill>
              <a:latin typeface="IBM Plex Mono"/>
              <a:ea typeface="IBM Plex Mono"/>
              <a:cs typeface="IBM Plex Mono"/>
              <a:sym typeface="IBM Plex Mono"/>
            </a:endParaRPr>
          </a:p>
        </p:txBody>
      </p:sp>
      <p:sp>
        <p:nvSpPr>
          <p:cNvPr id="1464" name="Google Shape;1464;p35"/>
          <p:cNvSpPr txBox="1"/>
          <p:nvPr>
            <p:ph idx="4294967295" type="body"/>
          </p:nvPr>
        </p:nvSpPr>
        <p:spPr>
          <a:xfrm>
            <a:off x="476250" y="1231013"/>
            <a:ext cx="8191500" cy="1776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i="1" lang="en"/>
              <a:t>"On Abilify for Bipolar and it is the first time in my entire life that </a:t>
            </a:r>
            <a:r>
              <a:rPr b="1" i="1" lang="en"/>
              <a:t>I have felt stable</a:t>
            </a:r>
            <a:r>
              <a:rPr i="1" lang="en"/>
              <a:t>.</a:t>
            </a:r>
            <a:br>
              <a:rPr i="1" lang="en"/>
            </a:br>
            <a:r>
              <a:rPr b="1" i="1" lang="en"/>
              <a:t>I have no side effects</a:t>
            </a:r>
            <a:r>
              <a:rPr i="1" lang="en"/>
              <a:t> from this medication. </a:t>
            </a:r>
            <a:br>
              <a:rPr i="1" lang="en"/>
            </a:br>
            <a:r>
              <a:rPr i="1" lang="en"/>
              <a:t>I take it at night and it makes me a bit sleepy </a:t>
            </a:r>
            <a:r>
              <a:rPr b="1" i="1" lang="en"/>
              <a:t>which is good</a:t>
            </a:r>
            <a:r>
              <a:rPr i="1" lang="en"/>
              <a:t> for my sleep anyways.</a:t>
            </a:r>
            <a:br>
              <a:rPr i="1" lang="en"/>
            </a:br>
            <a:r>
              <a:rPr i="1" lang="en"/>
              <a:t>I have tried a few other mood stabilizers without success and finally tried Abilify and </a:t>
            </a:r>
            <a:r>
              <a:rPr b="1" i="1" lang="en"/>
              <a:t>it works fantastically for me.</a:t>
            </a:r>
            <a:r>
              <a:rPr i="1" lang="en"/>
              <a:t>"</a:t>
            </a:r>
            <a:endParaRPr i="1"/>
          </a:p>
          <a:p>
            <a:pPr indent="0" lvl="0" marL="0" marR="0" rtl="0" algn="l">
              <a:lnSpc>
                <a:spcPct val="115000"/>
              </a:lnSpc>
              <a:spcBef>
                <a:spcPts val="1200"/>
              </a:spcBef>
              <a:spcAft>
                <a:spcPts val="0"/>
              </a:spcAft>
              <a:buNone/>
            </a:pPr>
            <a:r>
              <a:t/>
            </a:r>
            <a:endParaRPr i="1"/>
          </a:p>
          <a:p>
            <a:pPr indent="0" lvl="0" marL="0" marR="0" rtl="0" algn="l">
              <a:lnSpc>
                <a:spcPct val="115000"/>
              </a:lnSpc>
              <a:spcBef>
                <a:spcPts val="1200"/>
              </a:spcBef>
              <a:spcAft>
                <a:spcPts val="0"/>
              </a:spcAft>
              <a:buNone/>
            </a:pPr>
            <a:r>
              <a:t/>
            </a:r>
            <a:endParaRPr i="1">
              <a:solidFill>
                <a:schemeClr val="dk2"/>
              </a:solidFill>
            </a:endParaRPr>
          </a:p>
          <a:p>
            <a:pPr indent="0" lvl="0" marL="0" marR="0" rtl="0" algn="l">
              <a:lnSpc>
                <a:spcPct val="115000"/>
              </a:lnSpc>
              <a:spcBef>
                <a:spcPts val="1200"/>
              </a:spcBef>
              <a:spcAft>
                <a:spcPts val="0"/>
              </a:spcAft>
              <a:buNone/>
            </a:pPr>
            <a:r>
              <a:t/>
            </a:r>
            <a:endParaRPr i="1"/>
          </a:p>
          <a:p>
            <a:pPr indent="0" lvl="0" marL="0" marR="0" rtl="0" algn="l">
              <a:lnSpc>
                <a:spcPct val="115000"/>
              </a:lnSpc>
              <a:spcBef>
                <a:spcPts val="1200"/>
              </a:spcBef>
              <a:spcAft>
                <a:spcPts val="0"/>
              </a:spcAft>
              <a:buNone/>
            </a:pPr>
            <a:r>
              <a:t/>
            </a:r>
            <a:endParaRPr i="1"/>
          </a:p>
          <a:p>
            <a:pPr indent="0" lvl="0" marL="0" rtl="0" algn="l">
              <a:spcBef>
                <a:spcPts val="1200"/>
              </a:spcBef>
              <a:spcAft>
                <a:spcPts val="0"/>
              </a:spcAft>
              <a:buNone/>
            </a:pPr>
            <a:r>
              <a:t/>
            </a:r>
            <a:endParaRPr i="1"/>
          </a:p>
          <a:p>
            <a:pPr indent="0" lvl="0" marL="0" rtl="0" algn="l">
              <a:spcBef>
                <a:spcPts val="0"/>
              </a:spcBef>
              <a:spcAft>
                <a:spcPts val="0"/>
              </a:spcAft>
              <a:buNone/>
            </a:pPr>
            <a:r>
              <a:t/>
            </a:r>
            <a:endParaRPr i="1">
              <a:solidFill>
                <a:schemeClr val="dk1"/>
              </a:solidFill>
            </a:endParaRPr>
          </a:p>
          <a:p>
            <a:pPr indent="0" lvl="0" marL="0" rtl="0" algn="l">
              <a:spcBef>
                <a:spcPts val="0"/>
              </a:spcBef>
              <a:spcAft>
                <a:spcPts val="0"/>
              </a:spcAft>
              <a:buNone/>
            </a:pPr>
            <a:r>
              <a:t/>
            </a:r>
            <a:endParaRPr i="1">
              <a:solidFill>
                <a:schemeClr val="dk1"/>
              </a:solidFill>
            </a:endParaRPr>
          </a:p>
        </p:txBody>
      </p:sp>
      <p:sp>
        <p:nvSpPr>
          <p:cNvPr id="1465" name="Google Shape;1465;p35"/>
          <p:cNvSpPr txBox="1"/>
          <p:nvPr/>
        </p:nvSpPr>
        <p:spPr>
          <a:xfrm>
            <a:off x="476250" y="3007925"/>
            <a:ext cx="7624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Poppins"/>
                <a:ea typeface="Poppins"/>
                <a:cs typeface="Poppins"/>
                <a:sym typeface="Poppins"/>
              </a:rPr>
              <a:t>"I had so many </a:t>
            </a:r>
            <a:r>
              <a:rPr b="1" i="1" lang="en">
                <a:solidFill>
                  <a:schemeClr val="dk1"/>
                </a:solidFill>
                <a:latin typeface="Poppins"/>
                <a:ea typeface="Poppins"/>
                <a:cs typeface="Poppins"/>
                <a:sym typeface="Poppins"/>
              </a:rPr>
              <a:t>horrible experiences</a:t>
            </a:r>
            <a:r>
              <a:rPr i="1" lang="en">
                <a:solidFill>
                  <a:schemeClr val="dk1"/>
                </a:solidFill>
                <a:latin typeface="Poppins"/>
                <a:ea typeface="Poppins"/>
                <a:cs typeface="Poppins"/>
                <a:sym typeface="Poppins"/>
              </a:rPr>
              <a:t> with meds for my bipolar.</a:t>
            </a:r>
            <a:br>
              <a:rPr i="1" lang="en">
                <a:solidFill>
                  <a:schemeClr val="dk1"/>
                </a:solidFill>
                <a:latin typeface="Poppins"/>
                <a:ea typeface="Poppins"/>
                <a:cs typeface="Poppins"/>
                <a:sym typeface="Poppins"/>
              </a:rPr>
            </a:br>
            <a:r>
              <a:rPr i="1" lang="en">
                <a:solidFill>
                  <a:schemeClr val="dk1"/>
                </a:solidFill>
                <a:latin typeface="Poppins"/>
                <a:ea typeface="Poppins"/>
                <a:cs typeface="Poppins"/>
                <a:sym typeface="Poppins"/>
              </a:rPr>
              <a:t>It scared me to try one more but I'm now on 2mg of abilify once daily and </a:t>
            </a:r>
            <a:r>
              <a:rPr b="1" i="1" lang="en">
                <a:solidFill>
                  <a:schemeClr val="dk1"/>
                </a:solidFill>
                <a:latin typeface="Poppins"/>
                <a:ea typeface="Poppins"/>
                <a:cs typeface="Poppins"/>
                <a:sym typeface="Poppins"/>
              </a:rPr>
              <a:t>found my old self again</a:t>
            </a:r>
            <a:r>
              <a:rPr i="1" lang="en">
                <a:solidFill>
                  <a:schemeClr val="dk1"/>
                </a:solidFill>
                <a:latin typeface="Poppins"/>
                <a:ea typeface="Poppins"/>
                <a:cs typeface="Poppins"/>
                <a:sym typeface="Poppins"/>
              </a:rPr>
              <a:t> after a very long time </a:t>
            </a:r>
            <a:r>
              <a:rPr b="1" i="1" lang="en">
                <a:solidFill>
                  <a:schemeClr val="dk1"/>
                </a:solidFill>
                <a:latin typeface="Poppins"/>
                <a:ea typeface="Poppins"/>
                <a:cs typeface="Poppins"/>
                <a:sym typeface="Poppins"/>
              </a:rPr>
              <a:t>living an unbearable life.</a:t>
            </a:r>
            <a:br>
              <a:rPr i="1" lang="en">
                <a:solidFill>
                  <a:schemeClr val="dk1"/>
                </a:solidFill>
                <a:latin typeface="Poppins"/>
                <a:ea typeface="Poppins"/>
                <a:cs typeface="Poppins"/>
                <a:sym typeface="Poppins"/>
              </a:rPr>
            </a:br>
            <a:r>
              <a:rPr i="1" lang="en">
                <a:solidFill>
                  <a:schemeClr val="dk1"/>
                </a:solidFill>
                <a:latin typeface="Poppins"/>
                <a:ea typeface="Poppins"/>
                <a:cs typeface="Poppins"/>
                <a:sym typeface="Poppins"/>
              </a:rPr>
              <a:t>The only side effect is slight insomnia and I'm losing the ton of weight that I</a:t>
            </a:r>
            <a:endParaRPr i="1">
              <a:solidFill>
                <a:schemeClr val="dk1"/>
              </a:solidFill>
              <a:latin typeface="Poppins"/>
              <a:ea typeface="Poppins"/>
              <a:cs typeface="Poppins"/>
              <a:sym typeface="Poppins"/>
            </a:endParaRPr>
          </a:p>
          <a:p>
            <a:pPr indent="0" lvl="0" marL="0" rtl="0" algn="l">
              <a:spcBef>
                <a:spcPts val="0"/>
              </a:spcBef>
              <a:spcAft>
                <a:spcPts val="0"/>
              </a:spcAft>
              <a:buNone/>
            </a:pPr>
            <a:r>
              <a:rPr i="1" lang="en">
                <a:solidFill>
                  <a:schemeClr val="dk1"/>
                </a:solidFill>
                <a:latin typeface="Poppins"/>
                <a:ea typeface="Poppins"/>
                <a:cs typeface="Poppins"/>
                <a:sym typeface="Poppins"/>
              </a:rPr>
              <a:t>gained while on seroquel. Abilify </a:t>
            </a:r>
            <a:r>
              <a:rPr b="1" i="1" lang="en">
                <a:solidFill>
                  <a:schemeClr val="dk1"/>
                </a:solidFill>
                <a:latin typeface="Poppins"/>
                <a:ea typeface="Poppins"/>
                <a:cs typeface="Poppins"/>
                <a:sym typeface="Poppins"/>
              </a:rPr>
              <a:t>saved my life.</a:t>
            </a:r>
            <a:r>
              <a:rPr i="1" lang="en">
                <a:solidFill>
                  <a:schemeClr val="dk1"/>
                </a:solidFill>
                <a:latin typeface="Poppins"/>
                <a:ea typeface="Poppins"/>
                <a:cs typeface="Poppins"/>
                <a:sym typeface="Poppins"/>
              </a:rPr>
              <a:t>"</a:t>
            </a:r>
            <a:endParaRPr i="1">
              <a:solidFill>
                <a:schemeClr val="dk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36"/>
          <p:cNvSpPr txBox="1"/>
          <p:nvPr>
            <p:ph type="title"/>
          </p:nvPr>
        </p:nvSpPr>
        <p:spPr>
          <a:xfrm>
            <a:off x="720000" y="2943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Evaluating Model Performance</a:t>
            </a:r>
            <a:endParaRPr/>
          </a:p>
        </p:txBody>
      </p:sp>
      <p:grpSp>
        <p:nvGrpSpPr>
          <p:cNvPr id="1471" name="Google Shape;1471;p36"/>
          <p:cNvGrpSpPr/>
          <p:nvPr/>
        </p:nvGrpSpPr>
        <p:grpSpPr>
          <a:xfrm>
            <a:off x="-123925" y="4338033"/>
            <a:ext cx="4558967" cy="1141122"/>
            <a:chOff x="-123925" y="4132283"/>
            <a:chExt cx="4558967" cy="1141122"/>
          </a:xfrm>
        </p:grpSpPr>
        <p:grpSp>
          <p:nvGrpSpPr>
            <p:cNvPr id="1472" name="Google Shape;1472;p36"/>
            <p:cNvGrpSpPr/>
            <p:nvPr/>
          </p:nvGrpSpPr>
          <p:grpSpPr>
            <a:xfrm>
              <a:off x="-2" y="4132283"/>
              <a:ext cx="2308406" cy="1141122"/>
              <a:chOff x="-2" y="4132283"/>
              <a:chExt cx="2308406" cy="1141122"/>
            </a:xfrm>
          </p:grpSpPr>
          <p:sp>
            <p:nvSpPr>
              <p:cNvPr id="1473" name="Google Shape;1473;p36"/>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6"/>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5" name="Google Shape;1475;p36"/>
            <p:cNvGrpSpPr/>
            <p:nvPr/>
          </p:nvGrpSpPr>
          <p:grpSpPr>
            <a:xfrm>
              <a:off x="-123925" y="4386226"/>
              <a:ext cx="4558967" cy="134100"/>
              <a:chOff x="796100" y="3019701"/>
              <a:chExt cx="4558967" cy="134100"/>
            </a:xfrm>
          </p:grpSpPr>
          <p:sp>
            <p:nvSpPr>
              <p:cNvPr id="1476" name="Google Shape;1476;p3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7" name="Google Shape;1477;p3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478" name="Google Shape;1478;p3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79" name="Google Shape;1479;p36"/>
          <p:cNvSpPr txBox="1"/>
          <p:nvPr>
            <p:ph idx="4294967295" type="body"/>
          </p:nvPr>
        </p:nvSpPr>
        <p:spPr>
          <a:xfrm>
            <a:off x="328325" y="907231"/>
            <a:ext cx="8191500" cy="3912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u="sng"/>
              <a:t>Evaluation Metrics:</a:t>
            </a:r>
            <a:endParaRPr b="1" sz="1300" u="sng"/>
          </a:p>
          <a:p>
            <a:pPr indent="-311150" lvl="0" marL="457200" rtl="0" algn="l">
              <a:spcBef>
                <a:spcPts val="1200"/>
              </a:spcBef>
              <a:spcAft>
                <a:spcPts val="0"/>
              </a:spcAft>
              <a:buSzPts val="1300"/>
              <a:buChar char="●"/>
            </a:pPr>
            <a:r>
              <a:rPr lang="en" sz="1300"/>
              <a:t>Sentiment Agreement Score (evaluating model consistency).</a:t>
            </a:r>
            <a:endParaRPr sz="1300"/>
          </a:p>
          <a:p>
            <a:pPr indent="-311150" lvl="0" marL="457200" rtl="0" algn="l">
              <a:spcBef>
                <a:spcPts val="0"/>
              </a:spcBef>
              <a:spcAft>
                <a:spcPts val="0"/>
              </a:spcAft>
              <a:buSzPts val="1300"/>
              <a:buChar char="●"/>
            </a:pPr>
            <a:r>
              <a:rPr lang="en" sz="1300"/>
              <a:t>Precision, Accuracy, F1-score for sentiment classification.</a:t>
            </a:r>
            <a:endParaRPr sz="1300"/>
          </a:p>
          <a:p>
            <a:pPr indent="0" lvl="0" marL="0" rtl="0" algn="l">
              <a:spcBef>
                <a:spcPts val="1200"/>
              </a:spcBef>
              <a:spcAft>
                <a:spcPts val="0"/>
              </a:spcAft>
              <a:buNone/>
            </a:pPr>
            <a:r>
              <a:rPr b="1" lang="en" sz="1300" u="sng"/>
              <a:t>Comparison:</a:t>
            </a:r>
            <a:endParaRPr b="1" sz="1300" u="sng"/>
          </a:p>
          <a:p>
            <a:pPr indent="-311150" lvl="0" marL="457200" rtl="0" algn="l">
              <a:spcBef>
                <a:spcPts val="1200"/>
              </a:spcBef>
              <a:spcAft>
                <a:spcPts val="0"/>
              </a:spcAft>
              <a:buSzPts val="1300"/>
              <a:buChar char="●"/>
            </a:pPr>
            <a:r>
              <a:rPr lang="en" sz="1300"/>
              <a:t>Baseline: Lexicon-based sentiment analysis (word-matching approach).</a:t>
            </a:r>
            <a:endParaRPr sz="1300"/>
          </a:p>
          <a:p>
            <a:pPr indent="-311150" lvl="0" marL="457200" rtl="0" algn="l">
              <a:spcBef>
                <a:spcPts val="0"/>
              </a:spcBef>
              <a:spcAft>
                <a:spcPts val="0"/>
              </a:spcAft>
              <a:buSzPts val="1300"/>
              <a:buChar char="●"/>
            </a:pPr>
            <a:r>
              <a:rPr lang="en" sz="1300"/>
              <a:t>Proposed: LLM-based sentiment classification using embeddings.</a:t>
            </a:r>
            <a:endParaRPr sz="1300"/>
          </a:p>
          <a:p>
            <a:pPr indent="0" lvl="0" marL="0" rtl="0" algn="l">
              <a:spcBef>
                <a:spcPts val="1200"/>
              </a:spcBef>
              <a:spcAft>
                <a:spcPts val="0"/>
              </a:spcAft>
              <a:buNone/>
            </a:pPr>
            <a:r>
              <a:rPr b="1" lang="en" sz="1300" u="sng"/>
              <a:t>Train/Test Strategy:</a:t>
            </a:r>
            <a:endParaRPr b="1" sz="1300" u="sng"/>
          </a:p>
          <a:p>
            <a:pPr indent="-311150" lvl="0" marL="457200" rtl="0" algn="l">
              <a:spcBef>
                <a:spcPts val="1200"/>
              </a:spcBef>
              <a:spcAft>
                <a:spcPts val="0"/>
              </a:spcAft>
              <a:buSzPts val="1300"/>
              <a:buChar char="●"/>
            </a:pPr>
            <a:r>
              <a:rPr lang="en" sz="1300"/>
              <a:t>Supervised approach - using patient-reported adverse reactions as a control metric.</a:t>
            </a:r>
            <a:endParaRPr sz="1300"/>
          </a:p>
          <a:p>
            <a:pPr indent="0" lvl="0" marL="457200" rtl="0" algn="l">
              <a:spcBef>
                <a:spcPts val="1200"/>
              </a:spcBef>
              <a:spcAft>
                <a:spcPts val="0"/>
              </a:spcAft>
              <a:buNone/>
            </a:pPr>
            <a:r>
              <a:t/>
            </a:r>
            <a:endParaRPr b="1" sz="1300" u="sng"/>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37"/>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a:t>
            </a:r>
            <a:endParaRPr/>
          </a:p>
        </p:txBody>
      </p:sp>
      <p:grpSp>
        <p:nvGrpSpPr>
          <p:cNvPr id="1485" name="Google Shape;1485;p37"/>
          <p:cNvGrpSpPr/>
          <p:nvPr/>
        </p:nvGrpSpPr>
        <p:grpSpPr>
          <a:xfrm>
            <a:off x="-374387" y="3354325"/>
            <a:ext cx="3922590" cy="2969900"/>
            <a:chOff x="-374387" y="3354325"/>
            <a:chExt cx="3922590" cy="2969900"/>
          </a:xfrm>
        </p:grpSpPr>
        <p:pic>
          <p:nvPicPr>
            <p:cNvPr id="1486" name="Google Shape;1486;p37"/>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487" name="Google Shape;1487;p37"/>
            <p:cNvGrpSpPr/>
            <p:nvPr/>
          </p:nvGrpSpPr>
          <p:grpSpPr>
            <a:xfrm>
              <a:off x="1853583" y="4445557"/>
              <a:ext cx="1694620" cy="1360169"/>
              <a:chOff x="7945225" y="4302000"/>
              <a:chExt cx="904666" cy="726121"/>
            </a:xfrm>
          </p:grpSpPr>
          <p:sp>
            <p:nvSpPr>
              <p:cNvPr id="1488" name="Google Shape;1488;p3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91" name="Google Shape;1491;p37"/>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grpSp>
        <p:nvGrpSpPr>
          <p:cNvPr id="1492" name="Google Shape;1492;p37"/>
          <p:cNvGrpSpPr/>
          <p:nvPr/>
        </p:nvGrpSpPr>
        <p:grpSpPr>
          <a:xfrm>
            <a:off x="6487513" y="-1301175"/>
            <a:ext cx="4268216" cy="6666030"/>
            <a:chOff x="6128138" y="-1301175"/>
            <a:chExt cx="4268216" cy="6666030"/>
          </a:xfrm>
        </p:grpSpPr>
        <p:sp>
          <p:nvSpPr>
            <p:cNvPr id="1493" name="Google Shape;1493;p37"/>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7"/>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7"/>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7"/>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7"/>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8" name="Google Shape;1498;p37"/>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499" name="Google Shape;1499;p37"/>
            <p:cNvGrpSpPr/>
            <p:nvPr/>
          </p:nvGrpSpPr>
          <p:grpSpPr>
            <a:xfrm rot="5400000">
              <a:off x="7873341" y="4254316"/>
              <a:ext cx="708100" cy="708500"/>
              <a:chOff x="3678700" y="407275"/>
              <a:chExt cx="708100" cy="708500"/>
            </a:xfrm>
          </p:grpSpPr>
          <p:sp>
            <p:nvSpPr>
              <p:cNvPr id="1500" name="Google Shape;1500;p3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7" name="Google Shape;1507;p37"/>
            <p:cNvGrpSpPr/>
            <p:nvPr/>
          </p:nvGrpSpPr>
          <p:grpSpPr>
            <a:xfrm rot="5400000">
              <a:off x="8639847" y="3354200"/>
              <a:ext cx="457787" cy="458045"/>
              <a:chOff x="3678700" y="407275"/>
              <a:chExt cx="708100" cy="708500"/>
            </a:xfrm>
          </p:grpSpPr>
          <p:sp>
            <p:nvSpPr>
              <p:cNvPr id="1508" name="Google Shape;1508;p3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5" name="Google Shape;1515;p37"/>
            <p:cNvGrpSpPr/>
            <p:nvPr/>
          </p:nvGrpSpPr>
          <p:grpSpPr>
            <a:xfrm>
              <a:off x="7787267" y="539497"/>
              <a:ext cx="208184" cy="208184"/>
              <a:chOff x="8356813" y="1074288"/>
              <a:chExt cx="351900" cy="351900"/>
            </a:xfrm>
          </p:grpSpPr>
          <p:sp>
            <p:nvSpPr>
              <p:cNvPr id="1516" name="Google Shape;1516;p3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8" name="Google Shape;1518;p37"/>
            <p:cNvGrpSpPr/>
            <p:nvPr/>
          </p:nvGrpSpPr>
          <p:grpSpPr>
            <a:xfrm>
              <a:off x="7194842" y="2467660"/>
              <a:ext cx="208184" cy="208184"/>
              <a:chOff x="8356813" y="1074288"/>
              <a:chExt cx="351900" cy="351900"/>
            </a:xfrm>
          </p:grpSpPr>
          <p:sp>
            <p:nvSpPr>
              <p:cNvPr id="1519" name="Google Shape;1519;p3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1" name="Google Shape;1521;p37"/>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7"/>
          <p:cNvGrpSpPr/>
          <p:nvPr/>
        </p:nvGrpSpPr>
        <p:grpSpPr>
          <a:xfrm>
            <a:off x="796100" y="3019701"/>
            <a:ext cx="4558967" cy="134100"/>
            <a:chOff x="796100" y="3019701"/>
            <a:chExt cx="4558967" cy="134100"/>
          </a:xfrm>
        </p:grpSpPr>
        <p:sp>
          <p:nvSpPr>
            <p:cNvPr id="1523" name="Google Shape;1523;p3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4" name="Google Shape;1524;p3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25" name="Google Shape;1525;p3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