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2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6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7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3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7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9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1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7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182695-F832-46EE-A3EA-E53224610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RC Robot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7D3B551-A9C7-40DC-81A7-49881E99A4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707" r="1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209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BCF0587-94F7-4D6F-A2F9-F711ECD9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90" y="635383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Какво предствлява проекта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56BD60E0-C756-49A8-9FFC-37CF223762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50" y="635383"/>
            <a:ext cx="2661085" cy="5430786"/>
          </a:xfrm>
          <a:prstGeom prst="rect">
            <a:avLst/>
          </a:prstGeom>
        </p:spPr>
      </p:pic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9640" y="1554355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221" y="1837208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2095" y="2208380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DABADFF-B8C0-4567-8962-0A04A57CF3CE}"/>
              </a:ext>
            </a:extLst>
          </p:cNvPr>
          <p:cNvSpPr txBox="1"/>
          <p:nvPr/>
        </p:nvSpPr>
        <p:spPr>
          <a:xfrm>
            <a:off x="5615690" y="3429000"/>
            <a:ext cx="5366041" cy="2809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Чрез натискане на различните бутони се изпълняват различни команди като: завой наляво, завой надясно, увеличаване на скороста, намаляване на скороста и др.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D09ADE9-F2FF-45AD-B093-FD3699B7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42" y="11470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D762AC-D47D-4530-9322-0490C0DC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Компоненти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136660D-0608-423C-BBED-FA57A6369F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83" y="1690688"/>
            <a:ext cx="1849755" cy="184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3503B12-F2B2-4945-A221-3EB51E75DA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70" y="1932622"/>
            <a:ext cx="1775460" cy="1365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Картина 5" descr="Infrared Sensor">
            <a:extLst>
              <a:ext uri="{FF2B5EF4-FFF2-40B4-BE49-F238E27FC236}">
                <a16:creationId xmlns:a16="http://schemas.microsoft.com/office/drawing/2014/main" id="{D16708C1-A77C-476C-971B-8194582080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92" y="1832180"/>
            <a:ext cx="2295525" cy="152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96EA534E-755E-4E44-B22D-8CE91EA254F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83" y="4189624"/>
            <a:ext cx="1939290" cy="20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041E4143-6893-4530-84CE-16FE8D4D3BB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10" y="4365201"/>
            <a:ext cx="1722120" cy="172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Картина 8" descr="L293D IC DUAL H-BRIDGE MOTOR DRIVER — Majju">
            <a:extLst>
              <a:ext uri="{FF2B5EF4-FFF2-40B4-BE49-F238E27FC236}">
                <a16:creationId xmlns:a16="http://schemas.microsoft.com/office/drawing/2014/main" id="{85920F37-C3AF-4D72-8539-1595062766C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75" y="4258838"/>
            <a:ext cx="1934845" cy="193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B3DFED8E-3F2B-4BF3-9EEA-1847E4A1274B}"/>
              </a:ext>
            </a:extLst>
          </p:cNvPr>
          <p:cNvSpPr txBox="1"/>
          <p:nvPr/>
        </p:nvSpPr>
        <p:spPr>
          <a:xfrm>
            <a:off x="1562683" y="372857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1 </a:t>
            </a:r>
            <a:r>
              <a:rPr lang="en-US" dirty="0"/>
              <a:t>Arduino Uno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A469912-BDF4-48A4-BBC3-BD7F377772DE}"/>
              </a:ext>
            </a:extLst>
          </p:cNvPr>
          <p:cNvSpPr txBox="1"/>
          <p:nvPr/>
        </p:nvSpPr>
        <p:spPr>
          <a:xfrm>
            <a:off x="5485537" y="372857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  <a:r>
              <a:rPr lang="en-US" dirty="0"/>
              <a:t> DC Motor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14DFCE91-497F-4DF3-BA14-7F7BECA8A307}"/>
              </a:ext>
            </a:extLst>
          </p:cNvPr>
          <p:cNvSpPr txBox="1"/>
          <p:nvPr/>
        </p:nvSpPr>
        <p:spPr>
          <a:xfrm>
            <a:off x="8958489" y="371459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1</a:t>
            </a:r>
            <a:r>
              <a:rPr lang="en-US" dirty="0"/>
              <a:t> IR sensor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82457534-8F59-475A-999A-DEA13C1E0E3D}"/>
              </a:ext>
            </a:extLst>
          </p:cNvPr>
          <p:cNvSpPr txBox="1"/>
          <p:nvPr/>
        </p:nvSpPr>
        <p:spPr>
          <a:xfrm>
            <a:off x="1752647" y="6275711"/>
            <a:ext cx="140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1</a:t>
            </a:r>
            <a:r>
              <a:rPr lang="en-US" dirty="0"/>
              <a:t> Resistor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49B4C3BF-A857-45F0-89EB-C66B29BBE875}"/>
              </a:ext>
            </a:extLst>
          </p:cNvPr>
          <p:cNvSpPr txBox="1"/>
          <p:nvPr/>
        </p:nvSpPr>
        <p:spPr>
          <a:xfrm>
            <a:off x="5568893" y="626289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1</a:t>
            </a:r>
            <a:r>
              <a:rPr lang="en-US" dirty="0"/>
              <a:t> Red Led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4918291-2A7F-4699-A00D-1C5FC13EE3D1}"/>
              </a:ext>
            </a:extLst>
          </p:cNvPr>
          <p:cNvSpPr txBox="1"/>
          <p:nvPr/>
        </p:nvSpPr>
        <p:spPr>
          <a:xfrm>
            <a:off x="8087582" y="626289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1</a:t>
            </a:r>
            <a:r>
              <a:rPr lang="en-US" dirty="0"/>
              <a:t> H-bridge Motor Driver</a:t>
            </a:r>
          </a:p>
        </p:txBody>
      </p:sp>
    </p:spTree>
    <p:extLst>
      <p:ext uri="{BB962C8B-B14F-4D97-AF65-F5344CB8AC3E}">
        <p14:creationId xmlns:p14="http://schemas.microsoft.com/office/powerpoint/2010/main" val="178721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C9119F-7BB7-4EF3-BC68-62633A04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Електрическа схема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0DB32064-76A7-4292-ADFD-8C18F8DF75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9960" y="351732"/>
            <a:ext cx="6912077" cy="33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1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D456A9-1F6E-4D6F-A641-C7BD6A34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Благодаря за вниманието!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559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Широк екран</PresentationFormat>
  <Paragraphs>12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RC Robot</vt:lpstr>
      <vt:lpstr>Какво предствлява проекта</vt:lpstr>
      <vt:lpstr>Компоненти</vt:lpstr>
      <vt:lpstr>Електрическа схема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Robot</dc:title>
  <dc:creator>User</dc:creator>
  <cp:lastModifiedBy>User</cp:lastModifiedBy>
  <cp:revision>1</cp:revision>
  <dcterms:created xsi:type="dcterms:W3CDTF">2020-07-09T08:59:34Z</dcterms:created>
  <dcterms:modified xsi:type="dcterms:W3CDTF">2020-07-09T09:01:14Z</dcterms:modified>
</cp:coreProperties>
</file>