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9" r:id="rId6"/>
    <p:sldId id="257" r:id="rId7"/>
    <p:sldId id="260" r:id="rId8"/>
    <p:sldId id="261" r:id="rId9"/>
    <p:sldId id="262" r:id="rId10"/>
    <p:sldId id="263" r:id="rId11"/>
    <p:sldId id="264"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0EF76-057F-81C7-8A09-5D8EEF34592B}" v="131" dt="2024-10-10T00:10:06.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1104"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 J. Mrdak" userId="S::nmrdak@bellarmine.edu::c656906f-b3dd-441b-9c78-810d52e75940" providerId="AD" clId="Web-{C390EF76-057F-81C7-8A09-5D8EEF34592B}"/>
    <pc:docChg chg="modSld">
      <pc:chgData name="Nikola J. Mrdak" userId="S::nmrdak@bellarmine.edu::c656906f-b3dd-441b-9c78-810d52e75940" providerId="AD" clId="Web-{C390EF76-057F-81C7-8A09-5D8EEF34592B}" dt="2024-10-10T00:10:06.642" v="131" actId="20577"/>
      <pc:docMkLst>
        <pc:docMk/>
      </pc:docMkLst>
      <pc:sldChg chg="addSp delSp modSp">
        <pc:chgData name="Nikola J. Mrdak" userId="S::nmrdak@bellarmine.edu::c656906f-b3dd-441b-9c78-810d52e75940" providerId="AD" clId="Web-{C390EF76-057F-81C7-8A09-5D8EEF34592B}" dt="2024-10-10T00:00:19.719" v="12" actId="1076"/>
        <pc:sldMkLst>
          <pc:docMk/>
          <pc:sldMk cId="875732158" sldId="260"/>
        </pc:sldMkLst>
        <pc:picChg chg="add mod">
          <ac:chgData name="Nikola J. Mrdak" userId="S::nmrdak@bellarmine.edu::c656906f-b3dd-441b-9c78-810d52e75940" providerId="AD" clId="Web-{C390EF76-057F-81C7-8A09-5D8EEF34592B}" dt="2024-10-10T00:00:19.719" v="12" actId="1076"/>
          <ac:picMkLst>
            <pc:docMk/>
            <pc:sldMk cId="875732158" sldId="260"/>
            <ac:picMk id="3" creationId="{81CA6F59-D4CE-C877-704E-80CF5E1B589D}"/>
          </ac:picMkLst>
        </pc:picChg>
        <pc:picChg chg="del">
          <ac:chgData name="Nikola J. Mrdak" userId="S::nmrdak@bellarmine.edu::c656906f-b3dd-441b-9c78-810d52e75940" providerId="AD" clId="Web-{C390EF76-057F-81C7-8A09-5D8EEF34592B}" dt="2024-10-10T00:00:06.125" v="9"/>
          <ac:picMkLst>
            <pc:docMk/>
            <pc:sldMk cId="875732158" sldId="260"/>
            <ac:picMk id="5" creationId="{30DFDEE9-78DE-480E-9CE3-E7FF2A30F824}"/>
          </ac:picMkLst>
        </pc:picChg>
      </pc:sldChg>
      <pc:sldChg chg="addSp delSp modSp">
        <pc:chgData name="Nikola J. Mrdak" userId="S::nmrdak@bellarmine.edu::c656906f-b3dd-441b-9c78-810d52e75940" providerId="AD" clId="Web-{C390EF76-057F-81C7-8A09-5D8EEF34592B}" dt="2024-10-10T00:00:00.906" v="8" actId="1076"/>
        <pc:sldMkLst>
          <pc:docMk/>
          <pc:sldMk cId="526119350" sldId="262"/>
        </pc:sldMkLst>
        <pc:picChg chg="add mod">
          <ac:chgData name="Nikola J. Mrdak" userId="S::nmrdak@bellarmine.edu::c656906f-b3dd-441b-9c78-810d52e75940" providerId="AD" clId="Web-{C390EF76-057F-81C7-8A09-5D8EEF34592B}" dt="2024-10-10T00:00:00.906" v="8" actId="1076"/>
          <ac:picMkLst>
            <pc:docMk/>
            <pc:sldMk cId="526119350" sldId="262"/>
            <ac:picMk id="3" creationId="{585B2A94-4DB6-B54E-7B9E-0223EC4DAF11}"/>
          </ac:picMkLst>
        </pc:picChg>
        <pc:picChg chg="del">
          <ac:chgData name="Nikola J. Mrdak" userId="S::nmrdak@bellarmine.edu::c656906f-b3dd-441b-9c78-810d52e75940" providerId="AD" clId="Web-{C390EF76-057F-81C7-8A09-5D8EEF34592B}" dt="2024-10-09T23:59:44.640" v="5"/>
          <ac:picMkLst>
            <pc:docMk/>
            <pc:sldMk cId="526119350" sldId="262"/>
            <ac:picMk id="3074" creationId="{5311BD39-067E-43F0-B077-FF1013E79FAC}"/>
          </ac:picMkLst>
        </pc:picChg>
      </pc:sldChg>
      <pc:sldChg chg="addSp delSp modSp">
        <pc:chgData name="Nikola J. Mrdak" userId="S::nmrdak@bellarmine.edu::c656906f-b3dd-441b-9c78-810d52e75940" providerId="AD" clId="Web-{C390EF76-057F-81C7-8A09-5D8EEF34592B}" dt="2024-10-09T23:59:33.077" v="4" actId="14100"/>
        <pc:sldMkLst>
          <pc:docMk/>
          <pc:sldMk cId="3549344519" sldId="264"/>
        </pc:sldMkLst>
        <pc:picChg chg="add mod">
          <ac:chgData name="Nikola J. Mrdak" userId="S::nmrdak@bellarmine.edu::c656906f-b3dd-441b-9c78-810d52e75940" providerId="AD" clId="Web-{C390EF76-057F-81C7-8A09-5D8EEF34592B}" dt="2024-10-09T23:59:33.077" v="4" actId="14100"/>
          <ac:picMkLst>
            <pc:docMk/>
            <pc:sldMk cId="3549344519" sldId="264"/>
            <ac:picMk id="3" creationId="{E1035127-2DAE-2282-D206-CC3D3C4FDA60}"/>
          </ac:picMkLst>
        </pc:picChg>
        <pc:picChg chg="del">
          <ac:chgData name="Nikola J. Mrdak" userId="S::nmrdak@bellarmine.edu::c656906f-b3dd-441b-9c78-810d52e75940" providerId="AD" clId="Web-{C390EF76-057F-81C7-8A09-5D8EEF34592B}" dt="2024-10-09T23:59:16.749" v="0"/>
          <ac:picMkLst>
            <pc:docMk/>
            <pc:sldMk cId="3549344519" sldId="264"/>
            <ac:picMk id="4" creationId="{E3D526CB-6ABF-4D10-8D7E-F80FC28A8430}"/>
          </ac:picMkLst>
        </pc:picChg>
      </pc:sldChg>
      <pc:sldChg chg="modSp">
        <pc:chgData name="Nikola J. Mrdak" userId="S::nmrdak@bellarmine.edu::c656906f-b3dd-441b-9c78-810d52e75940" providerId="AD" clId="Web-{C390EF76-057F-81C7-8A09-5D8EEF34592B}" dt="2024-10-10T00:01:26.034" v="39" actId="20577"/>
        <pc:sldMkLst>
          <pc:docMk/>
          <pc:sldMk cId="3652617317" sldId="266"/>
        </pc:sldMkLst>
        <pc:spChg chg="mod">
          <ac:chgData name="Nikola J. Mrdak" userId="S::nmrdak@bellarmine.edu::c656906f-b3dd-441b-9c78-810d52e75940" providerId="AD" clId="Web-{C390EF76-057F-81C7-8A09-5D8EEF34592B}" dt="2024-10-10T00:01:26.034" v="39" actId="20577"/>
          <ac:spMkLst>
            <pc:docMk/>
            <pc:sldMk cId="3652617317" sldId="266"/>
            <ac:spMk id="3" creationId="{8D36CBD3-0B8D-456E-B4B5-BB47E6DBAD25}"/>
          </ac:spMkLst>
        </pc:spChg>
      </pc:sldChg>
      <pc:sldChg chg="modSp">
        <pc:chgData name="Nikola J. Mrdak" userId="S::nmrdak@bellarmine.edu::c656906f-b3dd-441b-9c78-810d52e75940" providerId="AD" clId="Web-{C390EF76-057F-81C7-8A09-5D8EEF34592B}" dt="2024-10-10T00:10:06.642" v="131" actId="20577"/>
        <pc:sldMkLst>
          <pc:docMk/>
          <pc:sldMk cId="2593614428" sldId="269"/>
        </pc:sldMkLst>
        <pc:spChg chg="mod">
          <ac:chgData name="Nikola J. Mrdak" userId="S::nmrdak@bellarmine.edu::c656906f-b3dd-441b-9c78-810d52e75940" providerId="AD" clId="Web-{C390EF76-057F-81C7-8A09-5D8EEF34592B}" dt="2024-10-10T00:10:06.642" v="131" actId="20577"/>
          <ac:spMkLst>
            <pc:docMk/>
            <pc:sldMk cId="2593614428" sldId="269"/>
            <ac:spMk id="3" creationId="{03DE25FF-7136-46E5-810F-0AE9D8115BF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809D60-19DB-47D4-BFF6-8A1E84B96D59}"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06BD6BD9-B855-4C01-96EC-C66A03D73DC3}">
      <dgm:prSet custT="1"/>
      <dgm:spPr/>
      <dgm:t>
        <a:bodyPr/>
        <a:lstStyle/>
        <a:p>
          <a:r>
            <a:rPr lang="en-US" sz="1200" b="1" i="0" dirty="0">
              <a:latin typeface="Century Gothic" panose="020B0502020202020204" pitchFamily="34" charset="0"/>
            </a:rPr>
            <a:t>Target: </a:t>
          </a:r>
          <a:r>
            <a:rPr lang="en-US" sz="1200" b="0" i="0" dirty="0">
              <a:latin typeface="Century Gothic" panose="020B0502020202020204" pitchFamily="34" charset="0"/>
            </a:rPr>
            <a:t>The type of diabetes or prediabetic condition.</a:t>
          </a:r>
          <a:endParaRPr lang="en-US" sz="1200" dirty="0">
            <a:latin typeface="Century Gothic" panose="020B0502020202020204" pitchFamily="34" charset="0"/>
          </a:endParaRPr>
        </a:p>
      </dgm:t>
    </dgm:pt>
    <dgm:pt modelId="{D7F14BC7-ACB6-4432-85BD-40394446D11E}" type="parTrans" cxnId="{68A6D307-6F1E-45FE-A42C-8A92A9DCD8E5}">
      <dgm:prSet/>
      <dgm:spPr/>
      <dgm:t>
        <a:bodyPr/>
        <a:lstStyle/>
        <a:p>
          <a:endParaRPr lang="en-US"/>
        </a:p>
      </dgm:t>
    </dgm:pt>
    <dgm:pt modelId="{758B37A0-D562-4CAF-933C-1947B952BEA9}" type="sibTrans" cxnId="{68A6D307-6F1E-45FE-A42C-8A92A9DCD8E5}">
      <dgm:prSet/>
      <dgm:spPr/>
      <dgm:t>
        <a:bodyPr/>
        <a:lstStyle/>
        <a:p>
          <a:endParaRPr lang="en-US"/>
        </a:p>
      </dgm:t>
    </dgm:pt>
    <dgm:pt modelId="{3791B75A-2FF5-43E0-8C55-23A575C41BB3}">
      <dgm:prSet custT="1"/>
      <dgm:spPr/>
      <dgm:t>
        <a:bodyPr/>
        <a:lstStyle/>
        <a:p>
          <a:r>
            <a:rPr lang="en-US" sz="1200" b="1" i="0" dirty="0">
              <a:latin typeface="Century Gothic" panose="020B0502020202020204" pitchFamily="34" charset="0"/>
            </a:rPr>
            <a:t>Genetic Markers: </a:t>
          </a:r>
          <a:r>
            <a:rPr lang="en-US" sz="1200" b="0" i="0" dirty="0">
              <a:latin typeface="Century Gothic" panose="020B0502020202020204" pitchFamily="34" charset="0"/>
            </a:rPr>
            <a:t>Indicates whether specific genetic markers associated with diabetes are present. A "Positive" value means the genetic.</a:t>
          </a:r>
          <a:endParaRPr lang="en-US" sz="1200" dirty="0">
            <a:latin typeface="Century Gothic" panose="020B0502020202020204" pitchFamily="34" charset="0"/>
          </a:endParaRPr>
        </a:p>
      </dgm:t>
    </dgm:pt>
    <dgm:pt modelId="{4C895822-4865-4DE2-9E71-E9A159176F94}" type="parTrans" cxnId="{A54F9A62-F2BA-4C44-ACEE-1A81B77B39FD}">
      <dgm:prSet/>
      <dgm:spPr/>
      <dgm:t>
        <a:bodyPr/>
        <a:lstStyle/>
        <a:p>
          <a:endParaRPr lang="en-US"/>
        </a:p>
      </dgm:t>
    </dgm:pt>
    <dgm:pt modelId="{8FF8DEE9-DDE5-4FF2-8B88-D004F850561C}" type="sibTrans" cxnId="{A54F9A62-F2BA-4C44-ACEE-1A81B77B39FD}">
      <dgm:prSet/>
      <dgm:spPr/>
      <dgm:t>
        <a:bodyPr/>
        <a:lstStyle/>
        <a:p>
          <a:endParaRPr lang="en-US"/>
        </a:p>
      </dgm:t>
    </dgm:pt>
    <dgm:pt modelId="{A57210AA-1FB5-4BB1-B8B3-4D1766AE1B90}">
      <dgm:prSet custT="1"/>
      <dgm:spPr/>
      <dgm:t>
        <a:bodyPr/>
        <a:lstStyle/>
        <a:p>
          <a:r>
            <a:rPr lang="en-US" sz="1200" b="1" i="0" dirty="0">
              <a:latin typeface="Century Gothic" panose="020B0502020202020204" pitchFamily="34" charset="0"/>
            </a:rPr>
            <a:t>Autoantibodies</a:t>
          </a:r>
          <a:r>
            <a:rPr lang="en-US" sz="1200" b="0" i="0" dirty="0">
              <a:latin typeface="Century Gothic" panose="020B0502020202020204" pitchFamily="34" charset="0"/>
            </a:rPr>
            <a:t>: Presence of autoantibodies. Often is associated with autoimmune diabetes.</a:t>
          </a:r>
          <a:endParaRPr lang="en-US" sz="1200" dirty="0">
            <a:latin typeface="Century Gothic" panose="020B0502020202020204" pitchFamily="34" charset="0"/>
          </a:endParaRPr>
        </a:p>
      </dgm:t>
    </dgm:pt>
    <dgm:pt modelId="{9CE3981D-44B0-469C-A4EB-2EAF88792611}" type="parTrans" cxnId="{A47175AD-FDC9-46B5-A621-91430C4DBB7B}">
      <dgm:prSet/>
      <dgm:spPr/>
      <dgm:t>
        <a:bodyPr/>
        <a:lstStyle/>
        <a:p>
          <a:endParaRPr lang="en-US"/>
        </a:p>
      </dgm:t>
    </dgm:pt>
    <dgm:pt modelId="{0D5C244D-CE81-47A9-A068-83193307A1D4}" type="sibTrans" cxnId="{A47175AD-FDC9-46B5-A621-91430C4DBB7B}">
      <dgm:prSet/>
      <dgm:spPr/>
      <dgm:t>
        <a:bodyPr/>
        <a:lstStyle/>
        <a:p>
          <a:endParaRPr lang="en-US"/>
        </a:p>
      </dgm:t>
    </dgm:pt>
    <dgm:pt modelId="{E3126EFB-BF4E-48B5-B99F-2A17B2B18C93}">
      <dgm:prSet custT="1"/>
      <dgm:spPr/>
      <dgm:t>
        <a:bodyPr/>
        <a:lstStyle/>
        <a:p>
          <a:r>
            <a:rPr lang="en-US" sz="1200" b="1" i="0" dirty="0">
              <a:latin typeface="Century Gothic" panose="020B0502020202020204" pitchFamily="34" charset="0"/>
            </a:rPr>
            <a:t>Family History: </a:t>
          </a:r>
          <a:r>
            <a:rPr lang="en-US" sz="1200" b="0" i="0" dirty="0">
              <a:latin typeface="Century Gothic" panose="020B0502020202020204" pitchFamily="34" charset="0"/>
            </a:rPr>
            <a:t>Whether or not a family member has diabetes.</a:t>
          </a:r>
          <a:endParaRPr lang="en-US" sz="1200" dirty="0">
            <a:latin typeface="Century Gothic" panose="020B0502020202020204" pitchFamily="34" charset="0"/>
          </a:endParaRPr>
        </a:p>
      </dgm:t>
    </dgm:pt>
    <dgm:pt modelId="{C1E7BA37-66FF-44BF-BFBB-79197430A2D8}" type="parTrans" cxnId="{6DE8A578-066A-497C-A48B-EF4CCA266FA2}">
      <dgm:prSet/>
      <dgm:spPr/>
      <dgm:t>
        <a:bodyPr/>
        <a:lstStyle/>
        <a:p>
          <a:endParaRPr lang="en-US"/>
        </a:p>
      </dgm:t>
    </dgm:pt>
    <dgm:pt modelId="{E73D41DF-8433-4305-A59D-29A0987A72AB}" type="sibTrans" cxnId="{6DE8A578-066A-497C-A48B-EF4CCA266FA2}">
      <dgm:prSet/>
      <dgm:spPr/>
      <dgm:t>
        <a:bodyPr/>
        <a:lstStyle/>
        <a:p>
          <a:endParaRPr lang="en-US"/>
        </a:p>
      </dgm:t>
    </dgm:pt>
    <dgm:pt modelId="{AD9B379B-D683-4186-908B-C8DFA3333038}">
      <dgm:prSet custT="1"/>
      <dgm:spPr/>
      <dgm:t>
        <a:bodyPr/>
        <a:lstStyle/>
        <a:p>
          <a:r>
            <a:rPr lang="en-US" sz="1200" b="1" i="0" dirty="0">
              <a:latin typeface="Century Gothic" panose="020B0502020202020204" pitchFamily="34" charset="0"/>
            </a:rPr>
            <a:t>Environmental Factors: </a:t>
          </a:r>
          <a:r>
            <a:rPr lang="en-US" sz="1200" b="0" i="0" dirty="0">
              <a:latin typeface="Century Gothic" panose="020B0502020202020204" pitchFamily="34" charset="0"/>
            </a:rPr>
            <a:t>Notes any environmental influences that might contribute to the development of diabetes.</a:t>
          </a:r>
          <a:endParaRPr lang="en-US" sz="1200" dirty="0">
            <a:latin typeface="Century Gothic" panose="020B0502020202020204" pitchFamily="34" charset="0"/>
          </a:endParaRPr>
        </a:p>
      </dgm:t>
    </dgm:pt>
    <dgm:pt modelId="{BBCE9A93-9932-42A4-98C4-8D7AA28E99CA}" type="parTrans" cxnId="{A02D73E5-7556-47B5-A88E-A052D0ED492E}">
      <dgm:prSet/>
      <dgm:spPr/>
      <dgm:t>
        <a:bodyPr/>
        <a:lstStyle/>
        <a:p>
          <a:endParaRPr lang="en-US"/>
        </a:p>
      </dgm:t>
    </dgm:pt>
    <dgm:pt modelId="{C813B50C-B628-494B-B19E-B7AD6BAA4084}" type="sibTrans" cxnId="{A02D73E5-7556-47B5-A88E-A052D0ED492E}">
      <dgm:prSet/>
      <dgm:spPr/>
      <dgm:t>
        <a:bodyPr/>
        <a:lstStyle/>
        <a:p>
          <a:endParaRPr lang="en-US"/>
        </a:p>
      </dgm:t>
    </dgm:pt>
    <dgm:pt modelId="{42946F7F-EA26-4E2B-A629-1FEEA2593ED5}">
      <dgm:prSet custT="1"/>
      <dgm:spPr/>
      <dgm:t>
        <a:bodyPr/>
        <a:lstStyle/>
        <a:p>
          <a:r>
            <a:rPr lang="en-US" sz="1200" b="1" i="0" dirty="0">
              <a:latin typeface="Century Gothic" panose="020B0502020202020204" pitchFamily="34" charset="0"/>
            </a:rPr>
            <a:t>Insulin Levels: </a:t>
          </a:r>
          <a:r>
            <a:rPr lang="en-US" sz="1200" b="0" i="0" dirty="0">
              <a:latin typeface="Century Gothic" panose="020B0502020202020204" pitchFamily="34" charset="0"/>
            </a:rPr>
            <a:t>The insulin levels measured in the patient's blood measured in microunits per milliliter (µU/mL).</a:t>
          </a:r>
          <a:endParaRPr lang="en-US" sz="1200" dirty="0">
            <a:latin typeface="Century Gothic" panose="020B0502020202020204" pitchFamily="34" charset="0"/>
          </a:endParaRPr>
        </a:p>
      </dgm:t>
    </dgm:pt>
    <dgm:pt modelId="{B314EF8A-70A8-4259-833D-9E19B05ABEFD}" type="parTrans" cxnId="{4F4491FD-35E1-4171-B6DB-62CACFE5E471}">
      <dgm:prSet/>
      <dgm:spPr/>
      <dgm:t>
        <a:bodyPr/>
        <a:lstStyle/>
        <a:p>
          <a:endParaRPr lang="en-US"/>
        </a:p>
      </dgm:t>
    </dgm:pt>
    <dgm:pt modelId="{6D835A14-D967-4C07-B8A3-D5C372F40154}" type="sibTrans" cxnId="{4F4491FD-35E1-4171-B6DB-62CACFE5E471}">
      <dgm:prSet/>
      <dgm:spPr/>
      <dgm:t>
        <a:bodyPr/>
        <a:lstStyle/>
        <a:p>
          <a:endParaRPr lang="en-US"/>
        </a:p>
      </dgm:t>
    </dgm:pt>
    <dgm:pt modelId="{273182EC-CCF4-4F2C-A7CE-94E5AAB1758E}">
      <dgm:prSet custT="1"/>
      <dgm:spPr/>
      <dgm:t>
        <a:bodyPr/>
        <a:lstStyle/>
        <a:p>
          <a:r>
            <a:rPr lang="en-US" sz="1200" b="1" i="0" dirty="0">
              <a:latin typeface="Century Gothic" panose="020B0502020202020204" pitchFamily="34" charset="0"/>
            </a:rPr>
            <a:t>Age: </a:t>
          </a:r>
          <a:r>
            <a:rPr lang="en-US" sz="1200" b="0" i="0" dirty="0">
              <a:latin typeface="Century Gothic" panose="020B0502020202020204" pitchFamily="34" charset="0"/>
            </a:rPr>
            <a:t>The age of the patient.</a:t>
          </a:r>
          <a:endParaRPr lang="en-US" sz="1200" dirty="0">
            <a:latin typeface="Century Gothic" panose="020B0502020202020204" pitchFamily="34" charset="0"/>
          </a:endParaRPr>
        </a:p>
      </dgm:t>
    </dgm:pt>
    <dgm:pt modelId="{6ECA939B-BB8C-4FB7-B05B-AFBE58DEEDAD}" type="parTrans" cxnId="{33B43C1A-759F-475C-9DFF-D813B2B1DB5E}">
      <dgm:prSet/>
      <dgm:spPr/>
      <dgm:t>
        <a:bodyPr/>
        <a:lstStyle/>
        <a:p>
          <a:endParaRPr lang="en-US"/>
        </a:p>
      </dgm:t>
    </dgm:pt>
    <dgm:pt modelId="{813A5462-736B-40FB-834B-1CD4D381BA0C}" type="sibTrans" cxnId="{33B43C1A-759F-475C-9DFF-D813B2B1DB5E}">
      <dgm:prSet/>
      <dgm:spPr/>
      <dgm:t>
        <a:bodyPr/>
        <a:lstStyle/>
        <a:p>
          <a:endParaRPr lang="en-US"/>
        </a:p>
      </dgm:t>
    </dgm:pt>
    <dgm:pt modelId="{E135B1A2-B2F1-4A62-8EF3-8E9347C6C3D4}">
      <dgm:prSet custT="1"/>
      <dgm:spPr/>
      <dgm:t>
        <a:bodyPr/>
        <a:lstStyle/>
        <a:p>
          <a:r>
            <a:rPr lang="en-US" sz="1200" b="1" i="0" dirty="0">
              <a:latin typeface="Century Gothic" panose="020B0502020202020204" pitchFamily="34" charset="0"/>
            </a:rPr>
            <a:t>BMI: </a:t>
          </a:r>
          <a:r>
            <a:rPr lang="en-US" sz="1200" b="0" i="0" dirty="0">
              <a:latin typeface="Century Gothic" panose="020B0502020202020204" pitchFamily="34" charset="0"/>
            </a:rPr>
            <a:t>The body mass index of the patient, a measure of body fat based on height and weight.</a:t>
          </a:r>
          <a:endParaRPr lang="en-US" sz="1200" dirty="0">
            <a:latin typeface="Century Gothic" panose="020B0502020202020204" pitchFamily="34" charset="0"/>
          </a:endParaRPr>
        </a:p>
      </dgm:t>
    </dgm:pt>
    <dgm:pt modelId="{0EFB6E91-BF6E-42EC-9A4A-BAF28849AD74}" type="parTrans" cxnId="{CF304A42-7FE4-4710-B589-D75466FE1B58}">
      <dgm:prSet/>
      <dgm:spPr/>
      <dgm:t>
        <a:bodyPr/>
        <a:lstStyle/>
        <a:p>
          <a:endParaRPr lang="en-US"/>
        </a:p>
      </dgm:t>
    </dgm:pt>
    <dgm:pt modelId="{E43C14F7-CFC3-47ED-8D87-A981D178B7EA}" type="sibTrans" cxnId="{CF304A42-7FE4-4710-B589-D75466FE1B58}">
      <dgm:prSet/>
      <dgm:spPr/>
      <dgm:t>
        <a:bodyPr/>
        <a:lstStyle/>
        <a:p>
          <a:endParaRPr lang="en-US"/>
        </a:p>
      </dgm:t>
    </dgm:pt>
    <dgm:pt modelId="{1EAE987A-81A0-4265-A1FA-5A6199A0112B}">
      <dgm:prSet custT="1"/>
      <dgm:spPr/>
      <dgm:t>
        <a:bodyPr/>
        <a:lstStyle/>
        <a:p>
          <a:r>
            <a:rPr lang="en-US" sz="1200" b="1" i="0" dirty="0">
              <a:latin typeface="Century Gothic" panose="020B0502020202020204" pitchFamily="34" charset="0"/>
            </a:rPr>
            <a:t>Physical Activity: </a:t>
          </a:r>
          <a:r>
            <a:rPr lang="en-US" sz="1200" b="0" i="0" dirty="0">
              <a:latin typeface="Century Gothic" panose="020B0502020202020204" pitchFamily="34" charset="0"/>
            </a:rPr>
            <a:t>The level of physical activity of the patient.</a:t>
          </a:r>
          <a:endParaRPr lang="en-US" sz="1200" dirty="0">
            <a:latin typeface="Century Gothic" panose="020B0502020202020204" pitchFamily="34" charset="0"/>
          </a:endParaRPr>
        </a:p>
      </dgm:t>
    </dgm:pt>
    <dgm:pt modelId="{8A762477-AE55-420D-A70C-803FFD84CD0F}" type="parTrans" cxnId="{28AF7F95-58BB-40D7-8C23-17EE1FEAC018}">
      <dgm:prSet/>
      <dgm:spPr/>
      <dgm:t>
        <a:bodyPr/>
        <a:lstStyle/>
        <a:p>
          <a:endParaRPr lang="en-US"/>
        </a:p>
      </dgm:t>
    </dgm:pt>
    <dgm:pt modelId="{E91B78B7-5BDB-4D78-8232-2784B060F6A8}" type="sibTrans" cxnId="{28AF7F95-58BB-40D7-8C23-17EE1FEAC018}">
      <dgm:prSet/>
      <dgm:spPr/>
      <dgm:t>
        <a:bodyPr/>
        <a:lstStyle/>
        <a:p>
          <a:endParaRPr lang="en-US"/>
        </a:p>
      </dgm:t>
    </dgm:pt>
    <dgm:pt modelId="{CB92D5EB-7287-4536-8E72-19B037165EB2}">
      <dgm:prSet custT="1"/>
      <dgm:spPr/>
      <dgm:t>
        <a:bodyPr/>
        <a:lstStyle/>
        <a:p>
          <a:r>
            <a:rPr lang="en-US" sz="1200" b="1" i="0" dirty="0">
              <a:latin typeface="Century Gothic" panose="020B0502020202020204" pitchFamily="34" charset="0"/>
            </a:rPr>
            <a:t>Dietary Habits: </a:t>
          </a:r>
          <a:r>
            <a:rPr lang="en-US" sz="1200" b="0" i="0" dirty="0">
              <a:latin typeface="Century Gothic" panose="020B0502020202020204" pitchFamily="34" charset="0"/>
            </a:rPr>
            <a:t>Describes the patient's eating habits, "Healthy" or "Unhealthy."</a:t>
          </a:r>
          <a:endParaRPr lang="en-US" sz="1200" dirty="0">
            <a:latin typeface="Century Gothic" panose="020B0502020202020204" pitchFamily="34" charset="0"/>
          </a:endParaRPr>
        </a:p>
      </dgm:t>
    </dgm:pt>
    <dgm:pt modelId="{243C50BA-D4BD-45F5-A28C-BE1DA70D5BAF}" type="parTrans" cxnId="{64B44560-CE56-4C16-99C7-A07F090A0A63}">
      <dgm:prSet/>
      <dgm:spPr/>
      <dgm:t>
        <a:bodyPr/>
        <a:lstStyle/>
        <a:p>
          <a:endParaRPr lang="en-US"/>
        </a:p>
      </dgm:t>
    </dgm:pt>
    <dgm:pt modelId="{4334643C-ADFF-47C8-A37F-FC9F4FEB7CC0}" type="sibTrans" cxnId="{64B44560-CE56-4C16-99C7-A07F090A0A63}">
      <dgm:prSet/>
      <dgm:spPr/>
      <dgm:t>
        <a:bodyPr/>
        <a:lstStyle/>
        <a:p>
          <a:endParaRPr lang="en-US"/>
        </a:p>
      </dgm:t>
    </dgm:pt>
    <dgm:pt modelId="{761BF0A4-CD99-4A7E-AD4D-D05A7EE3819E}">
      <dgm:prSet custT="1"/>
      <dgm:spPr/>
      <dgm:t>
        <a:bodyPr/>
        <a:lstStyle/>
        <a:p>
          <a:r>
            <a:rPr lang="en-US" sz="1200" b="1" i="0" dirty="0">
              <a:latin typeface="Century Gothic" panose="020B0502020202020204" pitchFamily="34" charset="0"/>
            </a:rPr>
            <a:t>Blood Pressure: </a:t>
          </a:r>
          <a:r>
            <a:rPr lang="en-US" sz="1200" b="0" i="0" dirty="0">
              <a:latin typeface="Century Gothic" panose="020B0502020202020204" pitchFamily="34" charset="0"/>
            </a:rPr>
            <a:t>The blood pressure of the patient.</a:t>
          </a:r>
          <a:endParaRPr lang="en-US" sz="1200" dirty="0">
            <a:latin typeface="Century Gothic" panose="020B0502020202020204" pitchFamily="34" charset="0"/>
          </a:endParaRPr>
        </a:p>
      </dgm:t>
    </dgm:pt>
    <dgm:pt modelId="{177944B7-6179-4603-8A25-8DDF9129DF20}" type="parTrans" cxnId="{FC79C294-9E73-4087-B04F-06C1A4D37E4F}">
      <dgm:prSet/>
      <dgm:spPr/>
      <dgm:t>
        <a:bodyPr/>
        <a:lstStyle/>
        <a:p>
          <a:endParaRPr lang="en-US"/>
        </a:p>
      </dgm:t>
    </dgm:pt>
    <dgm:pt modelId="{10999480-0C59-4ED0-A117-B6B6436848B0}" type="sibTrans" cxnId="{FC79C294-9E73-4087-B04F-06C1A4D37E4F}">
      <dgm:prSet/>
      <dgm:spPr/>
      <dgm:t>
        <a:bodyPr/>
        <a:lstStyle/>
        <a:p>
          <a:endParaRPr lang="en-US"/>
        </a:p>
      </dgm:t>
    </dgm:pt>
    <dgm:pt modelId="{9490995F-800A-4EC5-99F5-C01915AF397B}">
      <dgm:prSet custT="1"/>
      <dgm:spPr/>
      <dgm:t>
        <a:bodyPr/>
        <a:lstStyle/>
        <a:p>
          <a:r>
            <a:rPr lang="en-US" sz="1200" b="1" i="0" dirty="0">
              <a:latin typeface="Century Gothic" panose="020B0502020202020204" pitchFamily="34" charset="0"/>
            </a:rPr>
            <a:t>Cholesterol Levels: </a:t>
          </a:r>
          <a:r>
            <a:rPr lang="en-US" sz="1200" b="0" i="0" dirty="0">
              <a:latin typeface="Century Gothic" panose="020B0502020202020204" pitchFamily="34" charset="0"/>
            </a:rPr>
            <a:t>The level of cholesterol as milligrams (mg) of cholesterol per deciliter (dL) of blood.</a:t>
          </a:r>
          <a:endParaRPr lang="en-US" sz="1200" dirty="0">
            <a:latin typeface="Century Gothic" panose="020B0502020202020204" pitchFamily="34" charset="0"/>
          </a:endParaRPr>
        </a:p>
      </dgm:t>
    </dgm:pt>
    <dgm:pt modelId="{063E593E-38C8-4B2C-83B6-D979E1F5D3F7}" type="parTrans" cxnId="{1F620ACF-CC1D-4360-965C-81DCCDA405BE}">
      <dgm:prSet/>
      <dgm:spPr/>
      <dgm:t>
        <a:bodyPr/>
        <a:lstStyle/>
        <a:p>
          <a:endParaRPr lang="en-US"/>
        </a:p>
      </dgm:t>
    </dgm:pt>
    <dgm:pt modelId="{43267F6F-A0EC-4A4C-B374-9832C38791CC}" type="sibTrans" cxnId="{1F620ACF-CC1D-4360-965C-81DCCDA405BE}">
      <dgm:prSet/>
      <dgm:spPr/>
      <dgm:t>
        <a:bodyPr/>
        <a:lstStyle/>
        <a:p>
          <a:endParaRPr lang="en-US"/>
        </a:p>
      </dgm:t>
    </dgm:pt>
    <dgm:pt modelId="{1D6EA9B4-3F41-48B0-A0A3-8552C3E0F7F1}">
      <dgm:prSet custT="1"/>
      <dgm:spPr/>
      <dgm:t>
        <a:bodyPr/>
        <a:lstStyle/>
        <a:p>
          <a:r>
            <a:rPr lang="en-US" sz="1200" b="1" i="0" dirty="0">
              <a:latin typeface="Century Gothic" panose="020B0502020202020204" pitchFamily="34" charset="0"/>
            </a:rPr>
            <a:t>Waist Circumference: </a:t>
          </a:r>
          <a:r>
            <a:rPr lang="en-US" sz="1200" b="0" i="0" dirty="0">
              <a:latin typeface="Century Gothic" panose="020B0502020202020204" pitchFamily="34" charset="0"/>
            </a:rPr>
            <a:t>Circumference of the patient's waist.</a:t>
          </a:r>
          <a:endParaRPr lang="en-US" sz="1200" dirty="0">
            <a:latin typeface="Century Gothic" panose="020B0502020202020204" pitchFamily="34" charset="0"/>
          </a:endParaRPr>
        </a:p>
      </dgm:t>
    </dgm:pt>
    <dgm:pt modelId="{C5B6E0C8-73D8-438A-9D7E-2C8D2F21BB25}" type="parTrans" cxnId="{D810D517-2A16-4C93-A179-ED1DB7A0F4A5}">
      <dgm:prSet/>
      <dgm:spPr/>
      <dgm:t>
        <a:bodyPr/>
        <a:lstStyle/>
        <a:p>
          <a:endParaRPr lang="en-US"/>
        </a:p>
      </dgm:t>
    </dgm:pt>
    <dgm:pt modelId="{9C6C6717-7B9C-4AA1-BF6A-5FEDD20F9915}" type="sibTrans" cxnId="{D810D517-2A16-4C93-A179-ED1DB7A0F4A5}">
      <dgm:prSet/>
      <dgm:spPr/>
      <dgm:t>
        <a:bodyPr/>
        <a:lstStyle/>
        <a:p>
          <a:endParaRPr lang="en-US"/>
        </a:p>
      </dgm:t>
    </dgm:pt>
    <dgm:pt modelId="{3C481710-98DD-4080-9AEC-3C8D16CFE068}">
      <dgm:prSet custT="1"/>
      <dgm:spPr/>
      <dgm:t>
        <a:bodyPr/>
        <a:lstStyle/>
        <a:p>
          <a:r>
            <a:rPr lang="en-US" sz="1200" b="1" i="0" dirty="0">
              <a:latin typeface="Century Gothic" panose="020B0502020202020204" pitchFamily="34" charset="0"/>
            </a:rPr>
            <a:t>Blood Glucose Level: </a:t>
          </a:r>
          <a:r>
            <a:rPr lang="en-US" sz="1200" b="0" i="0" dirty="0">
              <a:latin typeface="Century Gothic" panose="020B0502020202020204" pitchFamily="34" charset="0"/>
            </a:rPr>
            <a:t>Amount of glucose in the blood.</a:t>
          </a:r>
          <a:endParaRPr lang="en-US" sz="1200" dirty="0">
            <a:latin typeface="Century Gothic" panose="020B0502020202020204" pitchFamily="34" charset="0"/>
          </a:endParaRPr>
        </a:p>
      </dgm:t>
    </dgm:pt>
    <dgm:pt modelId="{A2576907-6FF2-4E25-B0AA-BA2A8F0EAE2C}" type="parTrans" cxnId="{9BEF2BF0-B5BF-4C0C-8C13-DF7C63BC5F75}">
      <dgm:prSet/>
      <dgm:spPr/>
      <dgm:t>
        <a:bodyPr/>
        <a:lstStyle/>
        <a:p>
          <a:endParaRPr lang="en-US"/>
        </a:p>
      </dgm:t>
    </dgm:pt>
    <dgm:pt modelId="{93D9A702-69AE-47A0-9B36-FF851956C89D}" type="sibTrans" cxnId="{9BEF2BF0-B5BF-4C0C-8C13-DF7C63BC5F75}">
      <dgm:prSet/>
      <dgm:spPr/>
      <dgm:t>
        <a:bodyPr/>
        <a:lstStyle/>
        <a:p>
          <a:endParaRPr lang="en-US"/>
        </a:p>
      </dgm:t>
    </dgm:pt>
    <dgm:pt modelId="{79C63F6D-1EA2-4D03-9FF7-C1566AA0B34D}">
      <dgm:prSet custT="1"/>
      <dgm:spPr/>
      <dgm:t>
        <a:bodyPr/>
        <a:lstStyle/>
        <a:p>
          <a:r>
            <a:rPr lang="en-US" sz="1200" b="1" i="0" dirty="0">
              <a:latin typeface="Century Gothic" panose="020B0502020202020204" pitchFamily="34" charset="0"/>
            </a:rPr>
            <a:t>Ethnicity: </a:t>
          </a:r>
          <a:r>
            <a:rPr lang="en-US" sz="1200" b="0" i="0" dirty="0">
              <a:latin typeface="Century Gothic" panose="020B0502020202020204" pitchFamily="34" charset="0"/>
            </a:rPr>
            <a:t>Measured as "Low Risk" or "High Risk".</a:t>
          </a:r>
          <a:endParaRPr lang="en-US" sz="1200" dirty="0">
            <a:latin typeface="Century Gothic" panose="020B0502020202020204" pitchFamily="34" charset="0"/>
          </a:endParaRPr>
        </a:p>
      </dgm:t>
    </dgm:pt>
    <dgm:pt modelId="{A3ABBAE4-8AD1-4759-B69D-389C814798EA}" type="parTrans" cxnId="{F13A9097-F937-47E9-B612-3818107D1D55}">
      <dgm:prSet/>
      <dgm:spPr/>
      <dgm:t>
        <a:bodyPr/>
        <a:lstStyle/>
        <a:p>
          <a:endParaRPr lang="en-US"/>
        </a:p>
      </dgm:t>
    </dgm:pt>
    <dgm:pt modelId="{79E4E725-E8FB-45B4-B0D8-B87580558D19}" type="sibTrans" cxnId="{F13A9097-F937-47E9-B612-3818107D1D55}">
      <dgm:prSet/>
      <dgm:spPr/>
      <dgm:t>
        <a:bodyPr/>
        <a:lstStyle/>
        <a:p>
          <a:endParaRPr lang="en-US"/>
        </a:p>
      </dgm:t>
    </dgm:pt>
    <dgm:pt modelId="{35E8AE80-C24E-49C6-B741-1F95EC1EE1A5}">
      <dgm:prSet custT="1"/>
      <dgm:spPr/>
      <dgm:t>
        <a:bodyPr/>
        <a:lstStyle/>
        <a:p>
          <a:r>
            <a:rPr lang="en-US" sz="1200" b="1" i="0" dirty="0">
              <a:latin typeface="Century Gothic" panose="020B0502020202020204" pitchFamily="34" charset="0"/>
            </a:rPr>
            <a:t>Socioeconomic Factors: </a:t>
          </a:r>
          <a:r>
            <a:rPr lang="en-US" sz="1200" b="0" i="0" dirty="0">
              <a:latin typeface="Century Gothic" panose="020B0502020202020204" pitchFamily="34" charset="0"/>
            </a:rPr>
            <a:t>Measured as "Low", "Medium", or "High".</a:t>
          </a:r>
          <a:endParaRPr lang="en-US" sz="1200" dirty="0">
            <a:latin typeface="Century Gothic" panose="020B0502020202020204" pitchFamily="34" charset="0"/>
          </a:endParaRPr>
        </a:p>
      </dgm:t>
    </dgm:pt>
    <dgm:pt modelId="{1C8A8899-DDA7-4826-BDFA-C4F908DD7BF5}" type="parTrans" cxnId="{F52EFBA7-1CC5-468F-9CDB-1529403BE4AB}">
      <dgm:prSet/>
      <dgm:spPr/>
      <dgm:t>
        <a:bodyPr/>
        <a:lstStyle/>
        <a:p>
          <a:endParaRPr lang="en-US"/>
        </a:p>
      </dgm:t>
    </dgm:pt>
    <dgm:pt modelId="{CD8D64E7-098C-4461-AC03-B5C2A2A1911D}" type="sibTrans" cxnId="{F52EFBA7-1CC5-468F-9CDB-1529403BE4AB}">
      <dgm:prSet/>
      <dgm:spPr/>
      <dgm:t>
        <a:bodyPr/>
        <a:lstStyle/>
        <a:p>
          <a:endParaRPr lang="en-US"/>
        </a:p>
      </dgm:t>
    </dgm:pt>
    <dgm:pt modelId="{0292BA39-8125-45C4-A1C5-9AD284A8A8DD}">
      <dgm:prSet custT="1"/>
      <dgm:spPr/>
      <dgm:t>
        <a:bodyPr/>
        <a:lstStyle/>
        <a:p>
          <a:r>
            <a:rPr lang="en-US" sz="1200" b="1" i="0" dirty="0">
              <a:latin typeface="Century Gothic" panose="020B0502020202020204" pitchFamily="34" charset="0"/>
            </a:rPr>
            <a:t>Smoking Status</a:t>
          </a:r>
          <a:r>
            <a:rPr lang="en-US" sz="1200" b="0" i="0" dirty="0">
              <a:latin typeface="Century Gothic" panose="020B0502020202020204" pitchFamily="34" charset="0"/>
            </a:rPr>
            <a:t>: Measured as "Smoker" or "Non-Smoker"</a:t>
          </a:r>
          <a:endParaRPr lang="en-US" sz="1200" dirty="0">
            <a:latin typeface="Century Gothic" panose="020B0502020202020204" pitchFamily="34" charset="0"/>
          </a:endParaRPr>
        </a:p>
      </dgm:t>
    </dgm:pt>
    <dgm:pt modelId="{8EA63488-7B1E-4ED6-8512-6856301A9563}" type="parTrans" cxnId="{033A05B8-98AC-4ACB-97DD-EF0E85DD3B81}">
      <dgm:prSet/>
      <dgm:spPr/>
      <dgm:t>
        <a:bodyPr/>
        <a:lstStyle/>
        <a:p>
          <a:endParaRPr lang="en-US"/>
        </a:p>
      </dgm:t>
    </dgm:pt>
    <dgm:pt modelId="{EB2519E4-AC61-4B77-BC1B-0E6CD5D381B9}" type="sibTrans" cxnId="{033A05B8-98AC-4ACB-97DD-EF0E85DD3B81}">
      <dgm:prSet/>
      <dgm:spPr/>
      <dgm:t>
        <a:bodyPr/>
        <a:lstStyle/>
        <a:p>
          <a:endParaRPr lang="en-US"/>
        </a:p>
      </dgm:t>
    </dgm:pt>
    <dgm:pt modelId="{5951EF8E-84AA-4D62-A785-B6ADAF286BF0}">
      <dgm:prSet custT="1"/>
      <dgm:spPr/>
      <dgm:t>
        <a:bodyPr/>
        <a:lstStyle/>
        <a:p>
          <a:r>
            <a:rPr lang="en-US" sz="1200" b="1" i="0" dirty="0">
              <a:latin typeface="Century Gothic" panose="020B0502020202020204" pitchFamily="34" charset="0"/>
            </a:rPr>
            <a:t>Alcohol Consumption: </a:t>
          </a:r>
          <a:r>
            <a:rPr lang="en-US" sz="1200" b="0" i="0" dirty="0">
              <a:latin typeface="Century Gothic" panose="020B0502020202020204" pitchFamily="34" charset="0"/>
            </a:rPr>
            <a:t>Measured as "Low", "Moderate", "High".</a:t>
          </a:r>
          <a:endParaRPr lang="en-US" sz="1200" dirty="0">
            <a:latin typeface="Century Gothic" panose="020B0502020202020204" pitchFamily="34" charset="0"/>
          </a:endParaRPr>
        </a:p>
      </dgm:t>
    </dgm:pt>
    <dgm:pt modelId="{C0D85E2D-8408-4DCE-B8A9-43129AF55166}" type="parTrans" cxnId="{1C3B6E0D-28E1-4934-B23C-EF75F5DFB969}">
      <dgm:prSet/>
      <dgm:spPr/>
      <dgm:t>
        <a:bodyPr/>
        <a:lstStyle/>
        <a:p>
          <a:endParaRPr lang="en-US"/>
        </a:p>
      </dgm:t>
    </dgm:pt>
    <dgm:pt modelId="{7EC43239-32F8-432A-BB17-B37D20227A25}" type="sibTrans" cxnId="{1C3B6E0D-28E1-4934-B23C-EF75F5DFB969}">
      <dgm:prSet/>
      <dgm:spPr/>
      <dgm:t>
        <a:bodyPr/>
        <a:lstStyle/>
        <a:p>
          <a:endParaRPr lang="en-US"/>
        </a:p>
      </dgm:t>
    </dgm:pt>
    <dgm:pt modelId="{77749C8B-A08A-4BE9-AFF4-4D71E000738A}">
      <dgm:prSet custT="1"/>
      <dgm:spPr/>
      <dgm:t>
        <a:bodyPr/>
        <a:lstStyle/>
        <a:p>
          <a:r>
            <a:rPr lang="en-US" sz="1200" b="1" i="0" dirty="0">
              <a:latin typeface="Century Gothic" panose="020B0502020202020204" pitchFamily="34" charset="0"/>
            </a:rPr>
            <a:t>Glucose Tolerance Test: </a:t>
          </a:r>
          <a:r>
            <a:rPr lang="en-US" sz="1200" b="0" i="0" dirty="0">
              <a:latin typeface="Century Gothic" panose="020B0502020202020204" pitchFamily="34" charset="0"/>
            </a:rPr>
            <a:t>Measured as "Abnormal" or "Normal".</a:t>
          </a:r>
          <a:endParaRPr lang="en-US" sz="1200" dirty="0">
            <a:latin typeface="Century Gothic" panose="020B0502020202020204" pitchFamily="34" charset="0"/>
          </a:endParaRPr>
        </a:p>
      </dgm:t>
    </dgm:pt>
    <dgm:pt modelId="{CE7D6324-2371-45B9-8EB9-E07BD1BFF403}" type="parTrans" cxnId="{D53CD40B-AFD3-4CE7-B78E-E5AB8A8EF95F}">
      <dgm:prSet/>
      <dgm:spPr/>
      <dgm:t>
        <a:bodyPr/>
        <a:lstStyle/>
        <a:p>
          <a:endParaRPr lang="en-US"/>
        </a:p>
      </dgm:t>
    </dgm:pt>
    <dgm:pt modelId="{0F218022-744D-49D9-8C6E-38A43FE79412}" type="sibTrans" cxnId="{D53CD40B-AFD3-4CE7-B78E-E5AB8A8EF95F}">
      <dgm:prSet/>
      <dgm:spPr/>
      <dgm:t>
        <a:bodyPr/>
        <a:lstStyle/>
        <a:p>
          <a:endParaRPr lang="en-US"/>
        </a:p>
      </dgm:t>
    </dgm:pt>
    <dgm:pt modelId="{2CDD5772-E803-43BE-BA88-E1960D655A36}">
      <dgm:prSet custT="1"/>
      <dgm:spPr/>
      <dgm:t>
        <a:bodyPr/>
        <a:lstStyle/>
        <a:p>
          <a:r>
            <a:rPr lang="en-US" sz="1200" b="1" i="0" dirty="0">
              <a:latin typeface="Century Gothic" panose="020B0502020202020204" pitchFamily="34" charset="0"/>
            </a:rPr>
            <a:t>History of PCOS: </a:t>
          </a:r>
          <a:r>
            <a:rPr lang="en-US" sz="1200" b="0" i="0" dirty="0">
              <a:latin typeface="Century Gothic" panose="020B0502020202020204" pitchFamily="34" charset="0"/>
            </a:rPr>
            <a:t>Measured as "True" or "False".</a:t>
          </a:r>
          <a:endParaRPr lang="en-US" sz="1200" dirty="0">
            <a:latin typeface="Century Gothic" panose="020B0502020202020204" pitchFamily="34" charset="0"/>
          </a:endParaRPr>
        </a:p>
      </dgm:t>
    </dgm:pt>
    <dgm:pt modelId="{E11DD774-2AD5-4D3F-8285-F2B7D9EF3B54}" type="parTrans" cxnId="{9B1D0197-5170-4C1B-951F-8D9EFD88FF94}">
      <dgm:prSet/>
      <dgm:spPr/>
      <dgm:t>
        <a:bodyPr/>
        <a:lstStyle/>
        <a:p>
          <a:endParaRPr lang="en-US"/>
        </a:p>
      </dgm:t>
    </dgm:pt>
    <dgm:pt modelId="{982AB194-EAE3-4A2F-AE87-EDB3CA1BAEBB}" type="sibTrans" cxnId="{9B1D0197-5170-4C1B-951F-8D9EFD88FF94}">
      <dgm:prSet/>
      <dgm:spPr/>
      <dgm:t>
        <a:bodyPr/>
        <a:lstStyle/>
        <a:p>
          <a:endParaRPr lang="en-US"/>
        </a:p>
      </dgm:t>
    </dgm:pt>
    <dgm:pt modelId="{ADA5AC82-03D2-406D-A162-5ABDC89BC0AE}">
      <dgm:prSet custT="1"/>
      <dgm:spPr/>
      <dgm:t>
        <a:bodyPr/>
        <a:lstStyle/>
        <a:p>
          <a:r>
            <a:rPr lang="en-US" sz="1200" b="1" i="0" dirty="0">
              <a:latin typeface="Century Gothic" panose="020B0502020202020204" pitchFamily="34" charset="0"/>
            </a:rPr>
            <a:t>Previous Gestational Diabetes: </a:t>
          </a:r>
          <a:r>
            <a:rPr lang="en-US" sz="1200" b="0" i="0" dirty="0">
              <a:latin typeface="Century Gothic" panose="020B0502020202020204" pitchFamily="34" charset="0"/>
            </a:rPr>
            <a:t>Measured as "True" or "False".</a:t>
          </a:r>
          <a:endParaRPr lang="en-US" sz="1200" dirty="0">
            <a:latin typeface="Century Gothic" panose="020B0502020202020204" pitchFamily="34" charset="0"/>
          </a:endParaRPr>
        </a:p>
      </dgm:t>
    </dgm:pt>
    <dgm:pt modelId="{712527BE-7260-4C23-9026-31E4E40C8EDF}" type="parTrans" cxnId="{B09F1761-B629-4253-9B84-7DD6FFF88A78}">
      <dgm:prSet/>
      <dgm:spPr/>
      <dgm:t>
        <a:bodyPr/>
        <a:lstStyle/>
        <a:p>
          <a:endParaRPr lang="en-US"/>
        </a:p>
      </dgm:t>
    </dgm:pt>
    <dgm:pt modelId="{2F0B4C46-004A-4010-B55F-846791C172A3}" type="sibTrans" cxnId="{B09F1761-B629-4253-9B84-7DD6FFF88A78}">
      <dgm:prSet/>
      <dgm:spPr/>
      <dgm:t>
        <a:bodyPr/>
        <a:lstStyle/>
        <a:p>
          <a:endParaRPr lang="en-US"/>
        </a:p>
      </dgm:t>
    </dgm:pt>
    <dgm:pt modelId="{DEAA834F-00E6-4D54-955C-C28ED8284A97}">
      <dgm:prSet custT="1"/>
      <dgm:spPr/>
      <dgm:t>
        <a:bodyPr/>
        <a:lstStyle/>
        <a:p>
          <a:r>
            <a:rPr lang="en-US" sz="1200" b="1" i="0" dirty="0">
              <a:latin typeface="Century Gothic" panose="020B0502020202020204" pitchFamily="34" charset="0"/>
            </a:rPr>
            <a:t>Pregnancy History:</a:t>
          </a:r>
          <a:r>
            <a:rPr lang="en-US" sz="1200" b="0" i="0" dirty="0">
              <a:latin typeface="Century Gothic" panose="020B0502020202020204" pitchFamily="34" charset="0"/>
            </a:rPr>
            <a:t> Measured as "Normal" or "Complications".</a:t>
          </a:r>
          <a:endParaRPr lang="en-US" sz="1200" dirty="0">
            <a:latin typeface="Century Gothic" panose="020B0502020202020204" pitchFamily="34" charset="0"/>
          </a:endParaRPr>
        </a:p>
      </dgm:t>
    </dgm:pt>
    <dgm:pt modelId="{B2C0CD5A-82A5-46AD-80DA-67A8F0C8C198}" type="parTrans" cxnId="{54A917F6-1CDA-4B59-A797-C431D3767C20}">
      <dgm:prSet/>
      <dgm:spPr/>
      <dgm:t>
        <a:bodyPr/>
        <a:lstStyle/>
        <a:p>
          <a:endParaRPr lang="en-US"/>
        </a:p>
      </dgm:t>
    </dgm:pt>
    <dgm:pt modelId="{3AD5ED26-3622-4BCA-A4B9-45BF4B7EF4E6}" type="sibTrans" cxnId="{54A917F6-1CDA-4B59-A797-C431D3767C20}">
      <dgm:prSet/>
      <dgm:spPr/>
      <dgm:t>
        <a:bodyPr/>
        <a:lstStyle/>
        <a:p>
          <a:endParaRPr lang="en-US"/>
        </a:p>
      </dgm:t>
    </dgm:pt>
    <dgm:pt modelId="{DBB6F309-FB91-404F-A66C-0A41357DAD59}">
      <dgm:prSet custT="1"/>
      <dgm:spPr/>
      <dgm:t>
        <a:bodyPr/>
        <a:lstStyle/>
        <a:p>
          <a:r>
            <a:rPr lang="en-US" sz="1200" b="1" i="0" dirty="0">
              <a:latin typeface="Century Gothic" panose="020B0502020202020204" pitchFamily="34" charset="0"/>
            </a:rPr>
            <a:t>Weight Gain During Pregnancy: </a:t>
          </a:r>
          <a:r>
            <a:rPr lang="en-US" sz="1200" b="0" i="0" dirty="0">
              <a:latin typeface="Century Gothic" panose="020B0502020202020204" pitchFamily="34" charset="0"/>
            </a:rPr>
            <a:t>Measures the amount of weight gained during a pregnancy.</a:t>
          </a:r>
          <a:endParaRPr lang="en-US" sz="1200" dirty="0">
            <a:latin typeface="Century Gothic" panose="020B0502020202020204" pitchFamily="34" charset="0"/>
          </a:endParaRPr>
        </a:p>
      </dgm:t>
    </dgm:pt>
    <dgm:pt modelId="{D4C64C5B-FD4A-4470-B22F-2A2FADC39C04}" type="parTrans" cxnId="{5792D107-84B5-4852-A37C-2A9723A1545B}">
      <dgm:prSet/>
      <dgm:spPr/>
      <dgm:t>
        <a:bodyPr/>
        <a:lstStyle/>
        <a:p>
          <a:endParaRPr lang="en-US"/>
        </a:p>
      </dgm:t>
    </dgm:pt>
    <dgm:pt modelId="{57CB1366-BF7E-41A5-AE3E-04452635E98C}" type="sibTrans" cxnId="{5792D107-84B5-4852-A37C-2A9723A1545B}">
      <dgm:prSet/>
      <dgm:spPr/>
      <dgm:t>
        <a:bodyPr/>
        <a:lstStyle/>
        <a:p>
          <a:endParaRPr lang="en-US"/>
        </a:p>
      </dgm:t>
    </dgm:pt>
    <dgm:pt modelId="{829E8737-27E5-424E-8182-0137B8CFDB9E}">
      <dgm:prSet custT="1"/>
      <dgm:spPr/>
      <dgm:t>
        <a:bodyPr/>
        <a:lstStyle/>
        <a:p>
          <a:r>
            <a:rPr lang="en-US" sz="1200" b="1" i="0" dirty="0">
              <a:latin typeface="Century Gothic" panose="020B0502020202020204" pitchFamily="34" charset="0"/>
            </a:rPr>
            <a:t>Pancreatic Health: </a:t>
          </a:r>
          <a:r>
            <a:rPr lang="en-US" sz="1200" b="0" i="0" dirty="0">
              <a:latin typeface="Century Gothic" panose="020B0502020202020204" pitchFamily="34" charset="0"/>
            </a:rPr>
            <a:t>Numerical value for the health of the patient's pancreas.</a:t>
          </a:r>
          <a:endParaRPr lang="en-US" sz="1200" dirty="0">
            <a:latin typeface="Century Gothic" panose="020B0502020202020204" pitchFamily="34" charset="0"/>
          </a:endParaRPr>
        </a:p>
      </dgm:t>
    </dgm:pt>
    <dgm:pt modelId="{A7748012-7FEA-44FF-9078-F312CAB561DB}" type="parTrans" cxnId="{C2EB5DFE-71DB-4B7A-9374-A5BA3E6D50F5}">
      <dgm:prSet/>
      <dgm:spPr/>
      <dgm:t>
        <a:bodyPr/>
        <a:lstStyle/>
        <a:p>
          <a:endParaRPr lang="en-US"/>
        </a:p>
      </dgm:t>
    </dgm:pt>
    <dgm:pt modelId="{BF813938-8193-4BDC-999B-547125B27760}" type="sibTrans" cxnId="{C2EB5DFE-71DB-4B7A-9374-A5BA3E6D50F5}">
      <dgm:prSet/>
      <dgm:spPr/>
      <dgm:t>
        <a:bodyPr/>
        <a:lstStyle/>
        <a:p>
          <a:endParaRPr lang="en-US"/>
        </a:p>
      </dgm:t>
    </dgm:pt>
    <dgm:pt modelId="{5DD6DF62-FEA9-4533-B8BB-338F2518929E}">
      <dgm:prSet custT="1"/>
      <dgm:spPr/>
      <dgm:t>
        <a:bodyPr/>
        <a:lstStyle/>
        <a:p>
          <a:r>
            <a:rPr lang="en-US" sz="1200" b="1" i="0" dirty="0">
              <a:latin typeface="Century Gothic" panose="020B0502020202020204" pitchFamily="34" charset="0"/>
            </a:rPr>
            <a:t>Pulmonary Function:</a:t>
          </a:r>
          <a:r>
            <a:rPr lang="en-US" sz="1200" b="0" i="0" dirty="0">
              <a:latin typeface="Century Gothic" panose="020B0502020202020204" pitchFamily="34" charset="0"/>
            </a:rPr>
            <a:t> Numerical value for pulmonary functionality.</a:t>
          </a:r>
          <a:endParaRPr lang="en-US" sz="1200" dirty="0">
            <a:latin typeface="Century Gothic" panose="020B0502020202020204" pitchFamily="34" charset="0"/>
          </a:endParaRPr>
        </a:p>
      </dgm:t>
    </dgm:pt>
    <dgm:pt modelId="{35766494-BD77-44E4-96E0-4440B38B7C12}" type="parTrans" cxnId="{0A6D2614-58DE-441A-A50E-099C4C6C78BB}">
      <dgm:prSet/>
      <dgm:spPr/>
      <dgm:t>
        <a:bodyPr/>
        <a:lstStyle/>
        <a:p>
          <a:endParaRPr lang="en-US"/>
        </a:p>
      </dgm:t>
    </dgm:pt>
    <dgm:pt modelId="{760E0150-C684-42D1-8AE9-FBD135DFA0F3}" type="sibTrans" cxnId="{0A6D2614-58DE-441A-A50E-099C4C6C78BB}">
      <dgm:prSet/>
      <dgm:spPr/>
      <dgm:t>
        <a:bodyPr/>
        <a:lstStyle/>
        <a:p>
          <a:endParaRPr lang="en-US"/>
        </a:p>
      </dgm:t>
    </dgm:pt>
    <dgm:pt modelId="{83D89FDB-B987-49C5-9A1E-E5975DC4DC19}">
      <dgm:prSet custT="1"/>
      <dgm:spPr/>
      <dgm:t>
        <a:bodyPr/>
        <a:lstStyle/>
        <a:p>
          <a:r>
            <a:rPr lang="en-US" sz="1200" b="1" i="0" dirty="0">
              <a:latin typeface="Century Gothic" panose="020B0502020202020204" pitchFamily="34" charset="0"/>
            </a:rPr>
            <a:t>Cystic Fibrosis Diagnosis: </a:t>
          </a:r>
          <a:r>
            <a:rPr lang="en-US" sz="1200" b="0" i="0" dirty="0">
              <a:latin typeface="Century Gothic" panose="020B0502020202020204" pitchFamily="34" charset="0"/>
            </a:rPr>
            <a:t>Measured as "Ture" or "False".</a:t>
          </a:r>
          <a:endParaRPr lang="en-US" sz="1200" dirty="0">
            <a:latin typeface="Century Gothic" panose="020B0502020202020204" pitchFamily="34" charset="0"/>
          </a:endParaRPr>
        </a:p>
      </dgm:t>
    </dgm:pt>
    <dgm:pt modelId="{B5F20BFE-BFF3-4606-B8AC-7B81A4DC8283}" type="parTrans" cxnId="{291DA7D1-C16E-4197-8CDA-B276CDB2DFF2}">
      <dgm:prSet/>
      <dgm:spPr/>
      <dgm:t>
        <a:bodyPr/>
        <a:lstStyle/>
        <a:p>
          <a:endParaRPr lang="en-US"/>
        </a:p>
      </dgm:t>
    </dgm:pt>
    <dgm:pt modelId="{9608318D-CCDC-4863-B6D6-C592F2881044}" type="sibTrans" cxnId="{291DA7D1-C16E-4197-8CDA-B276CDB2DFF2}">
      <dgm:prSet/>
      <dgm:spPr/>
      <dgm:t>
        <a:bodyPr/>
        <a:lstStyle/>
        <a:p>
          <a:endParaRPr lang="en-US"/>
        </a:p>
      </dgm:t>
    </dgm:pt>
    <dgm:pt modelId="{304A91AC-F87C-4BE3-81E1-9702B5B0727B}">
      <dgm:prSet custT="1"/>
      <dgm:spPr/>
      <dgm:t>
        <a:bodyPr/>
        <a:lstStyle/>
        <a:p>
          <a:r>
            <a:rPr lang="en-US" sz="1200" b="1" i="0" dirty="0">
              <a:latin typeface="Century Gothic" panose="020B0502020202020204" pitchFamily="34" charset="0"/>
            </a:rPr>
            <a:t>Steroid Use History: </a:t>
          </a:r>
          <a:r>
            <a:rPr lang="en-US" sz="1200" b="0" i="0" dirty="0">
              <a:latin typeface="Century Gothic" panose="020B0502020202020204" pitchFamily="34" charset="0"/>
            </a:rPr>
            <a:t>Measured as "Ture" or "False".</a:t>
          </a:r>
          <a:endParaRPr lang="en-US" sz="1200" dirty="0">
            <a:latin typeface="Century Gothic" panose="020B0502020202020204" pitchFamily="34" charset="0"/>
          </a:endParaRPr>
        </a:p>
      </dgm:t>
    </dgm:pt>
    <dgm:pt modelId="{B4D0D50F-A08F-47A6-AB54-19BAAD411D1E}" type="parTrans" cxnId="{32EBE15A-7FC0-4464-B282-1DFAB8F08D78}">
      <dgm:prSet/>
      <dgm:spPr/>
      <dgm:t>
        <a:bodyPr/>
        <a:lstStyle/>
        <a:p>
          <a:endParaRPr lang="en-US"/>
        </a:p>
      </dgm:t>
    </dgm:pt>
    <dgm:pt modelId="{9DDDCDC5-0193-45D6-82CD-D4BFD4CCAC47}" type="sibTrans" cxnId="{32EBE15A-7FC0-4464-B282-1DFAB8F08D78}">
      <dgm:prSet/>
      <dgm:spPr/>
      <dgm:t>
        <a:bodyPr/>
        <a:lstStyle/>
        <a:p>
          <a:endParaRPr lang="en-US"/>
        </a:p>
      </dgm:t>
    </dgm:pt>
    <dgm:pt modelId="{58ED5CDB-749D-4E3D-9CA3-24D163020650}">
      <dgm:prSet custT="1"/>
      <dgm:spPr/>
      <dgm:t>
        <a:bodyPr/>
        <a:lstStyle/>
        <a:p>
          <a:r>
            <a:rPr lang="en-US" sz="1200" b="1" i="0" dirty="0">
              <a:latin typeface="Century Gothic" panose="020B0502020202020204" pitchFamily="34" charset="0"/>
            </a:rPr>
            <a:t>Genetic Testing: </a:t>
          </a:r>
          <a:r>
            <a:rPr lang="en-US" sz="1200" b="0" i="0" dirty="0">
              <a:latin typeface="Century Gothic" panose="020B0502020202020204" pitchFamily="34" charset="0"/>
            </a:rPr>
            <a:t>Measured as "Positive" or "Negative".</a:t>
          </a:r>
          <a:endParaRPr lang="en-US" sz="1200" dirty="0">
            <a:latin typeface="Century Gothic" panose="020B0502020202020204" pitchFamily="34" charset="0"/>
          </a:endParaRPr>
        </a:p>
      </dgm:t>
    </dgm:pt>
    <dgm:pt modelId="{78D25EEA-F14C-4B25-AD09-065E00766616}" type="parTrans" cxnId="{1DC06E33-44B8-4DE1-8C5C-795B341169BD}">
      <dgm:prSet/>
      <dgm:spPr/>
      <dgm:t>
        <a:bodyPr/>
        <a:lstStyle/>
        <a:p>
          <a:endParaRPr lang="en-US"/>
        </a:p>
      </dgm:t>
    </dgm:pt>
    <dgm:pt modelId="{2DCF7341-3060-4A6E-8CEF-61145109A8B6}" type="sibTrans" cxnId="{1DC06E33-44B8-4DE1-8C5C-795B341169BD}">
      <dgm:prSet/>
      <dgm:spPr/>
      <dgm:t>
        <a:bodyPr/>
        <a:lstStyle/>
        <a:p>
          <a:endParaRPr lang="en-US"/>
        </a:p>
      </dgm:t>
    </dgm:pt>
    <dgm:pt modelId="{04E831F1-B786-48E7-9A4A-9FF1F736BBA6}">
      <dgm:prSet custT="1"/>
      <dgm:spPr/>
      <dgm:t>
        <a:bodyPr/>
        <a:lstStyle/>
        <a:p>
          <a:r>
            <a:rPr lang="en-US" sz="1200" b="1" i="0" dirty="0">
              <a:latin typeface="Century Gothic" panose="020B0502020202020204" pitchFamily="34" charset="0"/>
            </a:rPr>
            <a:t>Neurological Assessments: </a:t>
          </a:r>
          <a:r>
            <a:rPr lang="en-US" sz="1200" b="0" i="0" dirty="0">
              <a:latin typeface="Century Gothic" panose="020B0502020202020204" pitchFamily="34" charset="0"/>
            </a:rPr>
            <a:t>Measured as "1", "2", or "3".</a:t>
          </a:r>
          <a:endParaRPr lang="en-US" sz="1200" dirty="0">
            <a:latin typeface="Century Gothic" panose="020B0502020202020204" pitchFamily="34" charset="0"/>
          </a:endParaRPr>
        </a:p>
      </dgm:t>
    </dgm:pt>
    <dgm:pt modelId="{FFCEA7E5-2EDD-491C-8721-6B93313A3AA7}" type="parTrans" cxnId="{A67A6D37-3FB7-4BF7-89BF-2EC49EE36049}">
      <dgm:prSet/>
      <dgm:spPr/>
      <dgm:t>
        <a:bodyPr/>
        <a:lstStyle/>
        <a:p>
          <a:endParaRPr lang="en-US"/>
        </a:p>
      </dgm:t>
    </dgm:pt>
    <dgm:pt modelId="{0F7B122C-0968-4E6B-AC6E-96045837AD8E}" type="sibTrans" cxnId="{A67A6D37-3FB7-4BF7-89BF-2EC49EE36049}">
      <dgm:prSet/>
      <dgm:spPr/>
      <dgm:t>
        <a:bodyPr/>
        <a:lstStyle/>
        <a:p>
          <a:endParaRPr lang="en-US"/>
        </a:p>
      </dgm:t>
    </dgm:pt>
    <dgm:pt modelId="{4A89FF8F-69AB-4769-AE71-F1BE95368E63}">
      <dgm:prSet custT="1"/>
      <dgm:spPr/>
      <dgm:t>
        <a:bodyPr/>
        <a:lstStyle/>
        <a:p>
          <a:r>
            <a:rPr lang="en-US" sz="1200" b="1" i="0" dirty="0">
              <a:latin typeface="Century Gothic" panose="020B0502020202020204" pitchFamily="34" charset="0"/>
            </a:rPr>
            <a:t>Liver Function Tests: </a:t>
          </a:r>
          <a:r>
            <a:rPr lang="en-US" sz="1200" b="0" i="0" dirty="0">
              <a:latin typeface="Century Gothic" panose="020B0502020202020204" pitchFamily="34" charset="0"/>
            </a:rPr>
            <a:t>Measured as "Normal" or "Abnormal".</a:t>
          </a:r>
          <a:endParaRPr lang="en-US" sz="1200" dirty="0">
            <a:latin typeface="Century Gothic" panose="020B0502020202020204" pitchFamily="34" charset="0"/>
          </a:endParaRPr>
        </a:p>
      </dgm:t>
    </dgm:pt>
    <dgm:pt modelId="{CE7BDD30-7ADA-4EE9-AC8E-EBF798F267F9}" type="parTrans" cxnId="{6E4AEC1E-6D1D-4F29-ABC4-DF4AA410BE50}">
      <dgm:prSet/>
      <dgm:spPr/>
      <dgm:t>
        <a:bodyPr/>
        <a:lstStyle/>
        <a:p>
          <a:endParaRPr lang="en-US"/>
        </a:p>
      </dgm:t>
    </dgm:pt>
    <dgm:pt modelId="{C9610A01-1CDB-48DA-9725-54C39A524106}" type="sibTrans" cxnId="{6E4AEC1E-6D1D-4F29-ABC4-DF4AA410BE50}">
      <dgm:prSet/>
      <dgm:spPr/>
      <dgm:t>
        <a:bodyPr/>
        <a:lstStyle/>
        <a:p>
          <a:endParaRPr lang="en-US"/>
        </a:p>
      </dgm:t>
    </dgm:pt>
    <dgm:pt modelId="{2C8FCB76-F5A0-4213-9CE3-7B30248F3C91}">
      <dgm:prSet custT="1"/>
      <dgm:spPr/>
      <dgm:t>
        <a:bodyPr/>
        <a:lstStyle/>
        <a:p>
          <a:r>
            <a:rPr lang="en-US" sz="1200" b="1" i="0" dirty="0">
              <a:latin typeface="Century Gothic" panose="020B0502020202020204" pitchFamily="34" charset="0"/>
            </a:rPr>
            <a:t>Digestive Enzyme Levels: </a:t>
          </a:r>
          <a:r>
            <a:rPr lang="en-US" sz="1200" b="0" i="0" dirty="0">
              <a:latin typeface="Century Gothic" panose="020B0502020202020204" pitchFamily="34" charset="0"/>
            </a:rPr>
            <a:t>Numerical value for the level of digestive enzymes of each patient.</a:t>
          </a:r>
          <a:endParaRPr lang="en-US" sz="1200" dirty="0">
            <a:latin typeface="Century Gothic" panose="020B0502020202020204" pitchFamily="34" charset="0"/>
          </a:endParaRPr>
        </a:p>
      </dgm:t>
    </dgm:pt>
    <dgm:pt modelId="{5D79D0A3-5DEA-4527-9737-CCC68B557745}" type="parTrans" cxnId="{FEFB1AA7-7BC5-4323-AD3F-7914578657EA}">
      <dgm:prSet/>
      <dgm:spPr/>
      <dgm:t>
        <a:bodyPr/>
        <a:lstStyle/>
        <a:p>
          <a:endParaRPr lang="en-US"/>
        </a:p>
      </dgm:t>
    </dgm:pt>
    <dgm:pt modelId="{189D1EF9-B746-479C-8215-250486FD94D6}" type="sibTrans" cxnId="{FEFB1AA7-7BC5-4323-AD3F-7914578657EA}">
      <dgm:prSet/>
      <dgm:spPr/>
      <dgm:t>
        <a:bodyPr/>
        <a:lstStyle/>
        <a:p>
          <a:endParaRPr lang="en-US"/>
        </a:p>
      </dgm:t>
    </dgm:pt>
    <dgm:pt modelId="{3B47F1DF-50FC-4C36-AB9E-FED7E57B26D3}">
      <dgm:prSet custT="1"/>
      <dgm:spPr/>
      <dgm:t>
        <a:bodyPr/>
        <a:lstStyle/>
        <a:p>
          <a:r>
            <a:rPr lang="en-US" sz="1200" b="1" i="0" dirty="0">
              <a:latin typeface="Century Gothic" panose="020B0502020202020204" pitchFamily="34" charset="0"/>
            </a:rPr>
            <a:t>Urine Test: </a:t>
          </a:r>
          <a:r>
            <a:rPr lang="en-US" sz="1200" b="0" i="0" dirty="0">
              <a:latin typeface="Century Gothic" panose="020B0502020202020204" pitchFamily="34" charset="0"/>
            </a:rPr>
            <a:t>Measured in "Normal", "Protein Present", "Ketones Present", or "Glucose Present".</a:t>
          </a:r>
          <a:endParaRPr lang="en-US" sz="1200" dirty="0">
            <a:latin typeface="Century Gothic" panose="020B0502020202020204" pitchFamily="34" charset="0"/>
          </a:endParaRPr>
        </a:p>
      </dgm:t>
    </dgm:pt>
    <dgm:pt modelId="{C5B6B005-18D4-4C3B-BA70-690673C00F97}" type="parTrans" cxnId="{255709DA-08A5-43C9-82E2-EFAF47D12BB9}">
      <dgm:prSet/>
      <dgm:spPr/>
      <dgm:t>
        <a:bodyPr/>
        <a:lstStyle/>
        <a:p>
          <a:endParaRPr lang="en-US"/>
        </a:p>
      </dgm:t>
    </dgm:pt>
    <dgm:pt modelId="{86D2FEA6-644F-4490-914D-D26DE12F7057}" type="sibTrans" cxnId="{255709DA-08A5-43C9-82E2-EFAF47D12BB9}">
      <dgm:prSet/>
      <dgm:spPr/>
      <dgm:t>
        <a:bodyPr/>
        <a:lstStyle/>
        <a:p>
          <a:endParaRPr lang="en-US"/>
        </a:p>
      </dgm:t>
    </dgm:pt>
    <dgm:pt modelId="{FA7ED2C1-1FFC-487F-A8DA-BC27F41D90DC}">
      <dgm:prSet custT="1"/>
      <dgm:spPr/>
      <dgm:t>
        <a:bodyPr/>
        <a:lstStyle/>
        <a:p>
          <a:r>
            <a:rPr lang="en-US" sz="1200" b="1" i="0" dirty="0">
              <a:latin typeface="Century Gothic" panose="020B0502020202020204" pitchFamily="34" charset="0"/>
            </a:rPr>
            <a:t>Birth Weight: </a:t>
          </a:r>
          <a:r>
            <a:rPr lang="en-US" sz="1200" b="0" i="0" dirty="0">
              <a:latin typeface="Century Gothic" panose="020B0502020202020204" pitchFamily="34" charset="0"/>
            </a:rPr>
            <a:t>Birth weight of patient in grams.</a:t>
          </a:r>
          <a:endParaRPr lang="en-US" sz="1200" dirty="0">
            <a:latin typeface="Century Gothic" panose="020B0502020202020204" pitchFamily="34" charset="0"/>
          </a:endParaRPr>
        </a:p>
      </dgm:t>
    </dgm:pt>
    <dgm:pt modelId="{3F59BDC5-6D7B-4631-A494-EF9AAA05AB10}" type="parTrans" cxnId="{95D6152D-C6E3-4FC5-892B-6A48B9DAA4E0}">
      <dgm:prSet/>
      <dgm:spPr/>
      <dgm:t>
        <a:bodyPr/>
        <a:lstStyle/>
        <a:p>
          <a:endParaRPr lang="en-US"/>
        </a:p>
      </dgm:t>
    </dgm:pt>
    <dgm:pt modelId="{3BE86803-FEA8-4DE6-B764-4C3DC837938F}" type="sibTrans" cxnId="{95D6152D-C6E3-4FC5-892B-6A48B9DAA4E0}">
      <dgm:prSet/>
      <dgm:spPr/>
      <dgm:t>
        <a:bodyPr/>
        <a:lstStyle/>
        <a:p>
          <a:endParaRPr lang="en-US"/>
        </a:p>
      </dgm:t>
    </dgm:pt>
    <dgm:pt modelId="{80B5DA18-C620-45D8-8680-1AF551DA8423}">
      <dgm:prSet custT="1"/>
      <dgm:spPr/>
      <dgm:t>
        <a:bodyPr/>
        <a:lstStyle/>
        <a:p>
          <a:r>
            <a:rPr lang="en-US" sz="1200" b="1" i="0" dirty="0">
              <a:latin typeface="Century Gothic" panose="020B0502020202020204" pitchFamily="34" charset="0"/>
            </a:rPr>
            <a:t>Early Onset Symptoms: </a:t>
          </a:r>
          <a:r>
            <a:rPr lang="en-US" sz="1200" b="0" i="0" dirty="0">
              <a:latin typeface="Century Gothic" panose="020B0502020202020204" pitchFamily="34" charset="0"/>
            </a:rPr>
            <a:t>Measured as "Ture" or "False".</a:t>
          </a:r>
          <a:endParaRPr lang="en-US" sz="1200" dirty="0">
            <a:latin typeface="Century Gothic" panose="020B0502020202020204" pitchFamily="34" charset="0"/>
          </a:endParaRPr>
        </a:p>
      </dgm:t>
    </dgm:pt>
    <dgm:pt modelId="{25CA2002-EF11-4BD7-BEA9-5566FC067CD8}" type="parTrans" cxnId="{D4B5CCC3-7ABC-46DA-B22E-21921B3BF31F}">
      <dgm:prSet/>
      <dgm:spPr/>
      <dgm:t>
        <a:bodyPr/>
        <a:lstStyle/>
        <a:p>
          <a:endParaRPr lang="en-US"/>
        </a:p>
      </dgm:t>
    </dgm:pt>
    <dgm:pt modelId="{7D4479EB-9CF2-4D7A-B1A7-D81C085A6A11}" type="sibTrans" cxnId="{D4B5CCC3-7ABC-46DA-B22E-21921B3BF31F}">
      <dgm:prSet/>
      <dgm:spPr/>
      <dgm:t>
        <a:bodyPr/>
        <a:lstStyle/>
        <a:p>
          <a:endParaRPr lang="en-US"/>
        </a:p>
      </dgm:t>
    </dgm:pt>
    <dgm:pt modelId="{7183EA7A-1074-4A5D-AFF0-52408C7EA15A}" type="pres">
      <dgm:prSet presAssocID="{D0809D60-19DB-47D4-BFF6-8A1E84B96D59}" presName="linear" presStyleCnt="0">
        <dgm:presLayoutVars>
          <dgm:animLvl val="lvl"/>
          <dgm:resizeHandles val="exact"/>
        </dgm:presLayoutVars>
      </dgm:prSet>
      <dgm:spPr/>
    </dgm:pt>
    <dgm:pt modelId="{A860B7B3-F3DB-44BC-9793-2A2B525215F0}" type="pres">
      <dgm:prSet presAssocID="{06BD6BD9-B855-4C01-96EC-C66A03D73DC3}" presName="parentText" presStyleLbl="node1" presStyleIdx="0" presStyleCnt="34">
        <dgm:presLayoutVars>
          <dgm:chMax val="0"/>
          <dgm:bulletEnabled val="1"/>
        </dgm:presLayoutVars>
      </dgm:prSet>
      <dgm:spPr/>
    </dgm:pt>
    <dgm:pt modelId="{6D85345F-DE3D-4526-91B9-7D09A0077760}" type="pres">
      <dgm:prSet presAssocID="{758B37A0-D562-4CAF-933C-1947B952BEA9}" presName="spacer" presStyleCnt="0"/>
      <dgm:spPr/>
    </dgm:pt>
    <dgm:pt modelId="{A4445A81-D3B5-4C44-9FF0-0E0579DCC40A}" type="pres">
      <dgm:prSet presAssocID="{3791B75A-2FF5-43E0-8C55-23A575C41BB3}" presName="parentText" presStyleLbl="node1" presStyleIdx="1" presStyleCnt="34">
        <dgm:presLayoutVars>
          <dgm:chMax val="0"/>
          <dgm:bulletEnabled val="1"/>
        </dgm:presLayoutVars>
      </dgm:prSet>
      <dgm:spPr/>
    </dgm:pt>
    <dgm:pt modelId="{9CA902D4-AA3C-4494-90BE-8369B2147B5E}" type="pres">
      <dgm:prSet presAssocID="{8FF8DEE9-DDE5-4FF2-8B88-D004F850561C}" presName="spacer" presStyleCnt="0"/>
      <dgm:spPr/>
    </dgm:pt>
    <dgm:pt modelId="{A95C2363-3AB2-4AB5-9D5C-E271A83280E7}" type="pres">
      <dgm:prSet presAssocID="{A57210AA-1FB5-4BB1-B8B3-4D1766AE1B90}" presName="parentText" presStyleLbl="node1" presStyleIdx="2" presStyleCnt="34">
        <dgm:presLayoutVars>
          <dgm:chMax val="0"/>
          <dgm:bulletEnabled val="1"/>
        </dgm:presLayoutVars>
      </dgm:prSet>
      <dgm:spPr/>
    </dgm:pt>
    <dgm:pt modelId="{CBFB93D2-E2C9-45C3-A476-A542E31E76FC}" type="pres">
      <dgm:prSet presAssocID="{0D5C244D-CE81-47A9-A068-83193307A1D4}" presName="spacer" presStyleCnt="0"/>
      <dgm:spPr/>
    </dgm:pt>
    <dgm:pt modelId="{E63D9999-FB1D-47F6-B5A7-033BA5965764}" type="pres">
      <dgm:prSet presAssocID="{E3126EFB-BF4E-48B5-B99F-2A17B2B18C93}" presName="parentText" presStyleLbl="node1" presStyleIdx="3" presStyleCnt="34">
        <dgm:presLayoutVars>
          <dgm:chMax val="0"/>
          <dgm:bulletEnabled val="1"/>
        </dgm:presLayoutVars>
      </dgm:prSet>
      <dgm:spPr/>
    </dgm:pt>
    <dgm:pt modelId="{171FA611-6C6B-492B-A4AC-F0729601909E}" type="pres">
      <dgm:prSet presAssocID="{E73D41DF-8433-4305-A59D-29A0987A72AB}" presName="spacer" presStyleCnt="0"/>
      <dgm:spPr/>
    </dgm:pt>
    <dgm:pt modelId="{19DD86EE-F65F-4872-8F2A-CB5C23DCB7E6}" type="pres">
      <dgm:prSet presAssocID="{AD9B379B-D683-4186-908B-C8DFA3333038}" presName="parentText" presStyleLbl="node1" presStyleIdx="4" presStyleCnt="34">
        <dgm:presLayoutVars>
          <dgm:chMax val="0"/>
          <dgm:bulletEnabled val="1"/>
        </dgm:presLayoutVars>
      </dgm:prSet>
      <dgm:spPr/>
    </dgm:pt>
    <dgm:pt modelId="{E50155B2-D45A-4936-9405-C6FFC500D930}" type="pres">
      <dgm:prSet presAssocID="{C813B50C-B628-494B-B19E-B7AD6BAA4084}" presName="spacer" presStyleCnt="0"/>
      <dgm:spPr/>
    </dgm:pt>
    <dgm:pt modelId="{E0BE5C17-7C1A-40B0-B737-E6E97750832C}" type="pres">
      <dgm:prSet presAssocID="{42946F7F-EA26-4E2B-A629-1FEEA2593ED5}" presName="parentText" presStyleLbl="node1" presStyleIdx="5" presStyleCnt="34">
        <dgm:presLayoutVars>
          <dgm:chMax val="0"/>
          <dgm:bulletEnabled val="1"/>
        </dgm:presLayoutVars>
      </dgm:prSet>
      <dgm:spPr/>
    </dgm:pt>
    <dgm:pt modelId="{EBAD5486-2A94-4FE9-AA53-8694674DF1BD}" type="pres">
      <dgm:prSet presAssocID="{6D835A14-D967-4C07-B8A3-D5C372F40154}" presName="spacer" presStyleCnt="0"/>
      <dgm:spPr/>
    </dgm:pt>
    <dgm:pt modelId="{7F1B585E-A497-4026-A1E9-8CDF61310470}" type="pres">
      <dgm:prSet presAssocID="{273182EC-CCF4-4F2C-A7CE-94E5AAB1758E}" presName="parentText" presStyleLbl="node1" presStyleIdx="6" presStyleCnt="34">
        <dgm:presLayoutVars>
          <dgm:chMax val="0"/>
          <dgm:bulletEnabled val="1"/>
        </dgm:presLayoutVars>
      </dgm:prSet>
      <dgm:spPr/>
    </dgm:pt>
    <dgm:pt modelId="{62AB6755-BEE0-4E82-B372-C9E312F61DA4}" type="pres">
      <dgm:prSet presAssocID="{813A5462-736B-40FB-834B-1CD4D381BA0C}" presName="spacer" presStyleCnt="0"/>
      <dgm:spPr/>
    </dgm:pt>
    <dgm:pt modelId="{0A8FB566-33E7-4D7F-9B3E-131237ADAE10}" type="pres">
      <dgm:prSet presAssocID="{E135B1A2-B2F1-4A62-8EF3-8E9347C6C3D4}" presName="parentText" presStyleLbl="node1" presStyleIdx="7" presStyleCnt="34">
        <dgm:presLayoutVars>
          <dgm:chMax val="0"/>
          <dgm:bulletEnabled val="1"/>
        </dgm:presLayoutVars>
      </dgm:prSet>
      <dgm:spPr/>
    </dgm:pt>
    <dgm:pt modelId="{994874A7-31A4-46A1-A039-1E625CB27BFC}" type="pres">
      <dgm:prSet presAssocID="{E43C14F7-CFC3-47ED-8D87-A981D178B7EA}" presName="spacer" presStyleCnt="0"/>
      <dgm:spPr/>
    </dgm:pt>
    <dgm:pt modelId="{D4281423-4BA0-40FC-866C-6CF283621D26}" type="pres">
      <dgm:prSet presAssocID="{1EAE987A-81A0-4265-A1FA-5A6199A0112B}" presName="parentText" presStyleLbl="node1" presStyleIdx="8" presStyleCnt="34">
        <dgm:presLayoutVars>
          <dgm:chMax val="0"/>
          <dgm:bulletEnabled val="1"/>
        </dgm:presLayoutVars>
      </dgm:prSet>
      <dgm:spPr/>
    </dgm:pt>
    <dgm:pt modelId="{BD963B12-2D76-4D06-8535-9BD0B825888C}" type="pres">
      <dgm:prSet presAssocID="{E91B78B7-5BDB-4D78-8232-2784B060F6A8}" presName="spacer" presStyleCnt="0"/>
      <dgm:spPr/>
    </dgm:pt>
    <dgm:pt modelId="{EC9F44A3-54AC-40E8-9970-680990467AAA}" type="pres">
      <dgm:prSet presAssocID="{CB92D5EB-7287-4536-8E72-19B037165EB2}" presName="parentText" presStyleLbl="node1" presStyleIdx="9" presStyleCnt="34">
        <dgm:presLayoutVars>
          <dgm:chMax val="0"/>
          <dgm:bulletEnabled val="1"/>
        </dgm:presLayoutVars>
      </dgm:prSet>
      <dgm:spPr/>
    </dgm:pt>
    <dgm:pt modelId="{1CFBFFF6-5BBB-4ABB-8638-58AAFEF0C0CB}" type="pres">
      <dgm:prSet presAssocID="{4334643C-ADFF-47C8-A37F-FC9F4FEB7CC0}" presName="spacer" presStyleCnt="0"/>
      <dgm:spPr/>
    </dgm:pt>
    <dgm:pt modelId="{64973E69-125C-4435-9B8B-67E6C76ABB21}" type="pres">
      <dgm:prSet presAssocID="{761BF0A4-CD99-4A7E-AD4D-D05A7EE3819E}" presName="parentText" presStyleLbl="node1" presStyleIdx="10" presStyleCnt="34">
        <dgm:presLayoutVars>
          <dgm:chMax val="0"/>
          <dgm:bulletEnabled val="1"/>
        </dgm:presLayoutVars>
      </dgm:prSet>
      <dgm:spPr/>
    </dgm:pt>
    <dgm:pt modelId="{13DF5D9A-8BF1-4383-ABB8-C55C1C5F7ED7}" type="pres">
      <dgm:prSet presAssocID="{10999480-0C59-4ED0-A117-B6B6436848B0}" presName="spacer" presStyleCnt="0"/>
      <dgm:spPr/>
    </dgm:pt>
    <dgm:pt modelId="{37F9C987-32EF-468C-BA9C-A363DCF725A5}" type="pres">
      <dgm:prSet presAssocID="{9490995F-800A-4EC5-99F5-C01915AF397B}" presName="parentText" presStyleLbl="node1" presStyleIdx="11" presStyleCnt="34">
        <dgm:presLayoutVars>
          <dgm:chMax val="0"/>
          <dgm:bulletEnabled val="1"/>
        </dgm:presLayoutVars>
      </dgm:prSet>
      <dgm:spPr/>
    </dgm:pt>
    <dgm:pt modelId="{65C21260-2EF8-4D48-BE3A-E425B306177E}" type="pres">
      <dgm:prSet presAssocID="{43267F6F-A0EC-4A4C-B374-9832C38791CC}" presName="spacer" presStyleCnt="0"/>
      <dgm:spPr/>
    </dgm:pt>
    <dgm:pt modelId="{B83CBA05-2BA6-448C-BF8A-F3BE96A7F17E}" type="pres">
      <dgm:prSet presAssocID="{1D6EA9B4-3F41-48B0-A0A3-8552C3E0F7F1}" presName="parentText" presStyleLbl="node1" presStyleIdx="12" presStyleCnt="34">
        <dgm:presLayoutVars>
          <dgm:chMax val="0"/>
          <dgm:bulletEnabled val="1"/>
        </dgm:presLayoutVars>
      </dgm:prSet>
      <dgm:spPr/>
    </dgm:pt>
    <dgm:pt modelId="{B7D5B209-2B18-4D2E-910A-FA609DE9F304}" type="pres">
      <dgm:prSet presAssocID="{9C6C6717-7B9C-4AA1-BF6A-5FEDD20F9915}" presName="spacer" presStyleCnt="0"/>
      <dgm:spPr/>
    </dgm:pt>
    <dgm:pt modelId="{CF073CB7-95E6-4D36-ABF3-4EEE635DE74A}" type="pres">
      <dgm:prSet presAssocID="{3C481710-98DD-4080-9AEC-3C8D16CFE068}" presName="parentText" presStyleLbl="node1" presStyleIdx="13" presStyleCnt="34">
        <dgm:presLayoutVars>
          <dgm:chMax val="0"/>
          <dgm:bulletEnabled val="1"/>
        </dgm:presLayoutVars>
      </dgm:prSet>
      <dgm:spPr/>
    </dgm:pt>
    <dgm:pt modelId="{3A85BCFD-B681-4E77-8B5B-544B241D6434}" type="pres">
      <dgm:prSet presAssocID="{93D9A702-69AE-47A0-9B36-FF851956C89D}" presName="spacer" presStyleCnt="0"/>
      <dgm:spPr/>
    </dgm:pt>
    <dgm:pt modelId="{39F4EF18-1779-4644-A19D-3C18DC9BD139}" type="pres">
      <dgm:prSet presAssocID="{79C63F6D-1EA2-4D03-9FF7-C1566AA0B34D}" presName="parentText" presStyleLbl="node1" presStyleIdx="14" presStyleCnt="34">
        <dgm:presLayoutVars>
          <dgm:chMax val="0"/>
          <dgm:bulletEnabled val="1"/>
        </dgm:presLayoutVars>
      </dgm:prSet>
      <dgm:spPr/>
    </dgm:pt>
    <dgm:pt modelId="{7FF74FF2-8A70-4F53-926F-E49A38AAFCFE}" type="pres">
      <dgm:prSet presAssocID="{79E4E725-E8FB-45B4-B0D8-B87580558D19}" presName="spacer" presStyleCnt="0"/>
      <dgm:spPr/>
    </dgm:pt>
    <dgm:pt modelId="{1EFC4C75-40EB-4D7C-A2E1-217F7E915FE6}" type="pres">
      <dgm:prSet presAssocID="{35E8AE80-C24E-49C6-B741-1F95EC1EE1A5}" presName="parentText" presStyleLbl="node1" presStyleIdx="15" presStyleCnt="34">
        <dgm:presLayoutVars>
          <dgm:chMax val="0"/>
          <dgm:bulletEnabled val="1"/>
        </dgm:presLayoutVars>
      </dgm:prSet>
      <dgm:spPr/>
    </dgm:pt>
    <dgm:pt modelId="{E7B7D428-7804-474A-975B-EC5958DA4DD1}" type="pres">
      <dgm:prSet presAssocID="{CD8D64E7-098C-4461-AC03-B5C2A2A1911D}" presName="spacer" presStyleCnt="0"/>
      <dgm:spPr/>
    </dgm:pt>
    <dgm:pt modelId="{61D2EE1F-BFC9-4BFD-B5B0-B8A50129CC50}" type="pres">
      <dgm:prSet presAssocID="{0292BA39-8125-45C4-A1C5-9AD284A8A8DD}" presName="parentText" presStyleLbl="node1" presStyleIdx="16" presStyleCnt="34">
        <dgm:presLayoutVars>
          <dgm:chMax val="0"/>
          <dgm:bulletEnabled val="1"/>
        </dgm:presLayoutVars>
      </dgm:prSet>
      <dgm:spPr/>
    </dgm:pt>
    <dgm:pt modelId="{232A9069-2720-46CC-B7D2-05D5D6A71F8F}" type="pres">
      <dgm:prSet presAssocID="{EB2519E4-AC61-4B77-BC1B-0E6CD5D381B9}" presName="spacer" presStyleCnt="0"/>
      <dgm:spPr/>
    </dgm:pt>
    <dgm:pt modelId="{0A71BA37-FAFA-438B-A6E8-56461B0984BB}" type="pres">
      <dgm:prSet presAssocID="{5951EF8E-84AA-4D62-A785-B6ADAF286BF0}" presName="parentText" presStyleLbl="node1" presStyleIdx="17" presStyleCnt="34">
        <dgm:presLayoutVars>
          <dgm:chMax val="0"/>
          <dgm:bulletEnabled val="1"/>
        </dgm:presLayoutVars>
      </dgm:prSet>
      <dgm:spPr/>
    </dgm:pt>
    <dgm:pt modelId="{04253653-F7DF-477A-A935-D8F09566A83C}" type="pres">
      <dgm:prSet presAssocID="{7EC43239-32F8-432A-BB17-B37D20227A25}" presName="spacer" presStyleCnt="0"/>
      <dgm:spPr/>
    </dgm:pt>
    <dgm:pt modelId="{34EC3F8E-68D7-45FA-BF5D-286EE02BFFB0}" type="pres">
      <dgm:prSet presAssocID="{77749C8B-A08A-4BE9-AFF4-4D71E000738A}" presName="parentText" presStyleLbl="node1" presStyleIdx="18" presStyleCnt="34">
        <dgm:presLayoutVars>
          <dgm:chMax val="0"/>
          <dgm:bulletEnabled val="1"/>
        </dgm:presLayoutVars>
      </dgm:prSet>
      <dgm:spPr/>
    </dgm:pt>
    <dgm:pt modelId="{DD1D27E9-4CEF-4A42-AC75-A75DD3B64D5C}" type="pres">
      <dgm:prSet presAssocID="{0F218022-744D-49D9-8C6E-38A43FE79412}" presName="spacer" presStyleCnt="0"/>
      <dgm:spPr/>
    </dgm:pt>
    <dgm:pt modelId="{BF1E9DC3-7D90-489C-843E-168F48D2CA40}" type="pres">
      <dgm:prSet presAssocID="{2CDD5772-E803-43BE-BA88-E1960D655A36}" presName="parentText" presStyleLbl="node1" presStyleIdx="19" presStyleCnt="34">
        <dgm:presLayoutVars>
          <dgm:chMax val="0"/>
          <dgm:bulletEnabled val="1"/>
        </dgm:presLayoutVars>
      </dgm:prSet>
      <dgm:spPr/>
    </dgm:pt>
    <dgm:pt modelId="{A2AC86C5-4301-47F6-84FC-8EFD7DD21335}" type="pres">
      <dgm:prSet presAssocID="{982AB194-EAE3-4A2F-AE87-EDB3CA1BAEBB}" presName="spacer" presStyleCnt="0"/>
      <dgm:spPr/>
    </dgm:pt>
    <dgm:pt modelId="{FAFFF126-ECD7-4CB2-B7E7-5D4FE55067B5}" type="pres">
      <dgm:prSet presAssocID="{ADA5AC82-03D2-406D-A162-5ABDC89BC0AE}" presName="parentText" presStyleLbl="node1" presStyleIdx="20" presStyleCnt="34">
        <dgm:presLayoutVars>
          <dgm:chMax val="0"/>
          <dgm:bulletEnabled val="1"/>
        </dgm:presLayoutVars>
      </dgm:prSet>
      <dgm:spPr/>
    </dgm:pt>
    <dgm:pt modelId="{7ACDE377-191E-4FAB-90A4-40E199190CF5}" type="pres">
      <dgm:prSet presAssocID="{2F0B4C46-004A-4010-B55F-846791C172A3}" presName="spacer" presStyleCnt="0"/>
      <dgm:spPr/>
    </dgm:pt>
    <dgm:pt modelId="{94867D6D-749D-459D-BB7A-CC7130FF84EA}" type="pres">
      <dgm:prSet presAssocID="{DEAA834F-00E6-4D54-955C-C28ED8284A97}" presName="parentText" presStyleLbl="node1" presStyleIdx="21" presStyleCnt="34">
        <dgm:presLayoutVars>
          <dgm:chMax val="0"/>
          <dgm:bulletEnabled val="1"/>
        </dgm:presLayoutVars>
      </dgm:prSet>
      <dgm:spPr/>
    </dgm:pt>
    <dgm:pt modelId="{BA4A369D-A110-49F7-B44A-705021600F53}" type="pres">
      <dgm:prSet presAssocID="{3AD5ED26-3622-4BCA-A4B9-45BF4B7EF4E6}" presName="spacer" presStyleCnt="0"/>
      <dgm:spPr/>
    </dgm:pt>
    <dgm:pt modelId="{5B943790-E5FB-4264-979B-3E6DCA830C00}" type="pres">
      <dgm:prSet presAssocID="{DBB6F309-FB91-404F-A66C-0A41357DAD59}" presName="parentText" presStyleLbl="node1" presStyleIdx="22" presStyleCnt="34">
        <dgm:presLayoutVars>
          <dgm:chMax val="0"/>
          <dgm:bulletEnabled val="1"/>
        </dgm:presLayoutVars>
      </dgm:prSet>
      <dgm:spPr/>
    </dgm:pt>
    <dgm:pt modelId="{AD81F4D3-AB0B-40AD-B8E9-DFB1788BDB68}" type="pres">
      <dgm:prSet presAssocID="{57CB1366-BF7E-41A5-AE3E-04452635E98C}" presName="spacer" presStyleCnt="0"/>
      <dgm:spPr/>
    </dgm:pt>
    <dgm:pt modelId="{3BDD5E11-D843-49C9-B6B9-F46DCC5446AF}" type="pres">
      <dgm:prSet presAssocID="{829E8737-27E5-424E-8182-0137B8CFDB9E}" presName="parentText" presStyleLbl="node1" presStyleIdx="23" presStyleCnt="34">
        <dgm:presLayoutVars>
          <dgm:chMax val="0"/>
          <dgm:bulletEnabled val="1"/>
        </dgm:presLayoutVars>
      </dgm:prSet>
      <dgm:spPr/>
    </dgm:pt>
    <dgm:pt modelId="{65D14CFE-D8EF-4BBD-8961-E12171FF6284}" type="pres">
      <dgm:prSet presAssocID="{BF813938-8193-4BDC-999B-547125B27760}" presName="spacer" presStyleCnt="0"/>
      <dgm:spPr/>
    </dgm:pt>
    <dgm:pt modelId="{F81A5677-4B88-46E5-8E9D-987AD969B149}" type="pres">
      <dgm:prSet presAssocID="{5DD6DF62-FEA9-4533-B8BB-338F2518929E}" presName="parentText" presStyleLbl="node1" presStyleIdx="24" presStyleCnt="34">
        <dgm:presLayoutVars>
          <dgm:chMax val="0"/>
          <dgm:bulletEnabled val="1"/>
        </dgm:presLayoutVars>
      </dgm:prSet>
      <dgm:spPr/>
    </dgm:pt>
    <dgm:pt modelId="{8990763B-162E-4ADF-A719-470873D970E0}" type="pres">
      <dgm:prSet presAssocID="{760E0150-C684-42D1-8AE9-FBD135DFA0F3}" presName="spacer" presStyleCnt="0"/>
      <dgm:spPr/>
    </dgm:pt>
    <dgm:pt modelId="{16F7DE1F-F5F0-4552-9AC1-C517F6D41947}" type="pres">
      <dgm:prSet presAssocID="{83D89FDB-B987-49C5-9A1E-E5975DC4DC19}" presName="parentText" presStyleLbl="node1" presStyleIdx="25" presStyleCnt="34">
        <dgm:presLayoutVars>
          <dgm:chMax val="0"/>
          <dgm:bulletEnabled val="1"/>
        </dgm:presLayoutVars>
      </dgm:prSet>
      <dgm:spPr/>
    </dgm:pt>
    <dgm:pt modelId="{C37F4760-C2D2-4559-994A-B12E90C095D9}" type="pres">
      <dgm:prSet presAssocID="{9608318D-CCDC-4863-B6D6-C592F2881044}" presName="spacer" presStyleCnt="0"/>
      <dgm:spPr/>
    </dgm:pt>
    <dgm:pt modelId="{741EE6AF-C901-4A2B-8073-20E5157FABE6}" type="pres">
      <dgm:prSet presAssocID="{304A91AC-F87C-4BE3-81E1-9702B5B0727B}" presName="parentText" presStyleLbl="node1" presStyleIdx="26" presStyleCnt="34">
        <dgm:presLayoutVars>
          <dgm:chMax val="0"/>
          <dgm:bulletEnabled val="1"/>
        </dgm:presLayoutVars>
      </dgm:prSet>
      <dgm:spPr/>
    </dgm:pt>
    <dgm:pt modelId="{F6DD274A-DA95-4F1D-AFD8-A07F7EB8DEA6}" type="pres">
      <dgm:prSet presAssocID="{9DDDCDC5-0193-45D6-82CD-D4BFD4CCAC47}" presName="spacer" presStyleCnt="0"/>
      <dgm:spPr/>
    </dgm:pt>
    <dgm:pt modelId="{7264470B-EBA0-4EA6-BFB5-9ADE8AE08BA8}" type="pres">
      <dgm:prSet presAssocID="{58ED5CDB-749D-4E3D-9CA3-24D163020650}" presName="parentText" presStyleLbl="node1" presStyleIdx="27" presStyleCnt="34">
        <dgm:presLayoutVars>
          <dgm:chMax val="0"/>
          <dgm:bulletEnabled val="1"/>
        </dgm:presLayoutVars>
      </dgm:prSet>
      <dgm:spPr/>
    </dgm:pt>
    <dgm:pt modelId="{4B72618D-2DFC-4CF1-AD9A-8635D9EA6050}" type="pres">
      <dgm:prSet presAssocID="{2DCF7341-3060-4A6E-8CEF-61145109A8B6}" presName="spacer" presStyleCnt="0"/>
      <dgm:spPr/>
    </dgm:pt>
    <dgm:pt modelId="{3EC6A41B-079D-4E9F-8CC9-4185A483877E}" type="pres">
      <dgm:prSet presAssocID="{04E831F1-B786-48E7-9A4A-9FF1F736BBA6}" presName="parentText" presStyleLbl="node1" presStyleIdx="28" presStyleCnt="34">
        <dgm:presLayoutVars>
          <dgm:chMax val="0"/>
          <dgm:bulletEnabled val="1"/>
        </dgm:presLayoutVars>
      </dgm:prSet>
      <dgm:spPr/>
    </dgm:pt>
    <dgm:pt modelId="{071CDA30-36F7-4C6B-B10F-50A84DBF1E0E}" type="pres">
      <dgm:prSet presAssocID="{0F7B122C-0968-4E6B-AC6E-96045837AD8E}" presName="spacer" presStyleCnt="0"/>
      <dgm:spPr/>
    </dgm:pt>
    <dgm:pt modelId="{C92880FA-91BA-41E6-A6B4-5F3F64821714}" type="pres">
      <dgm:prSet presAssocID="{4A89FF8F-69AB-4769-AE71-F1BE95368E63}" presName="parentText" presStyleLbl="node1" presStyleIdx="29" presStyleCnt="34">
        <dgm:presLayoutVars>
          <dgm:chMax val="0"/>
          <dgm:bulletEnabled val="1"/>
        </dgm:presLayoutVars>
      </dgm:prSet>
      <dgm:spPr/>
    </dgm:pt>
    <dgm:pt modelId="{61617A70-D486-46A3-A97E-CFF38DE9A180}" type="pres">
      <dgm:prSet presAssocID="{C9610A01-1CDB-48DA-9725-54C39A524106}" presName="spacer" presStyleCnt="0"/>
      <dgm:spPr/>
    </dgm:pt>
    <dgm:pt modelId="{D9514221-C693-41B0-B7E6-14E74AA42EAC}" type="pres">
      <dgm:prSet presAssocID="{2C8FCB76-F5A0-4213-9CE3-7B30248F3C91}" presName="parentText" presStyleLbl="node1" presStyleIdx="30" presStyleCnt="34">
        <dgm:presLayoutVars>
          <dgm:chMax val="0"/>
          <dgm:bulletEnabled val="1"/>
        </dgm:presLayoutVars>
      </dgm:prSet>
      <dgm:spPr/>
    </dgm:pt>
    <dgm:pt modelId="{26A6D096-B046-4C16-A243-53B7A87D15FB}" type="pres">
      <dgm:prSet presAssocID="{189D1EF9-B746-479C-8215-250486FD94D6}" presName="spacer" presStyleCnt="0"/>
      <dgm:spPr/>
    </dgm:pt>
    <dgm:pt modelId="{7DC98985-130C-4509-A08C-CF1AB74D39E2}" type="pres">
      <dgm:prSet presAssocID="{3B47F1DF-50FC-4C36-AB9E-FED7E57B26D3}" presName="parentText" presStyleLbl="node1" presStyleIdx="31" presStyleCnt="34">
        <dgm:presLayoutVars>
          <dgm:chMax val="0"/>
          <dgm:bulletEnabled val="1"/>
        </dgm:presLayoutVars>
      </dgm:prSet>
      <dgm:spPr/>
    </dgm:pt>
    <dgm:pt modelId="{AA955883-BC6B-47FE-B47B-0F872918B9DA}" type="pres">
      <dgm:prSet presAssocID="{86D2FEA6-644F-4490-914D-D26DE12F7057}" presName="spacer" presStyleCnt="0"/>
      <dgm:spPr/>
    </dgm:pt>
    <dgm:pt modelId="{5C177D15-9F3D-4841-A165-C3F976C643BB}" type="pres">
      <dgm:prSet presAssocID="{FA7ED2C1-1FFC-487F-A8DA-BC27F41D90DC}" presName="parentText" presStyleLbl="node1" presStyleIdx="32" presStyleCnt="34">
        <dgm:presLayoutVars>
          <dgm:chMax val="0"/>
          <dgm:bulletEnabled val="1"/>
        </dgm:presLayoutVars>
      </dgm:prSet>
      <dgm:spPr/>
    </dgm:pt>
    <dgm:pt modelId="{4D94FF04-DA19-4F26-BF3E-61EBD3BB260D}" type="pres">
      <dgm:prSet presAssocID="{3BE86803-FEA8-4DE6-B764-4C3DC837938F}" presName="spacer" presStyleCnt="0"/>
      <dgm:spPr/>
    </dgm:pt>
    <dgm:pt modelId="{DCDB4053-B0EE-424F-9B5F-04D8601CFC5C}" type="pres">
      <dgm:prSet presAssocID="{80B5DA18-C620-45D8-8680-1AF551DA8423}" presName="parentText" presStyleLbl="node1" presStyleIdx="33" presStyleCnt="34">
        <dgm:presLayoutVars>
          <dgm:chMax val="0"/>
          <dgm:bulletEnabled val="1"/>
        </dgm:presLayoutVars>
      </dgm:prSet>
      <dgm:spPr/>
    </dgm:pt>
  </dgm:ptLst>
  <dgm:cxnLst>
    <dgm:cxn modelId="{5792D107-84B5-4852-A37C-2A9723A1545B}" srcId="{D0809D60-19DB-47D4-BFF6-8A1E84B96D59}" destId="{DBB6F309-FB91-404F-A66C-0A41357DAD59}" srcOrd="22" destOrd="0" parTransId="{D4C64C5B-FD4A-4470-B22F-2A2FADC39C04}" sibTransId="{57CB1366-BF7E-41A5-AE3E-04452635E98C}"/>
    <dgm:cxn modelId="{68A6D307-6F1E-45FE-A42C-8A92A9DCD8E5}" srcId="{D0809D60-19DB-47D4-BFF6-8A1E84B96D59}" destId="{06BD6BD9-B855-4C01-96EC-C66A03D73DC3}" srcOrd="0" destOrd="0" parTransId="{D7F14BC7-ACB6-4432-85BD-40394446D11E}" sibTransId="{758B37A0-D562-4CAF-933C-1947B952BEA9}"/>
    <dgm:cxn modelId="{D53CD40B-AFD3-4CE7-B78E-E5AB8A8EF95F}" srcId="{D0809D60-19DB-47D4-BFF6-8A1E84B96D59}" destId="{77749C8B-A08A-4BE9-AFF4-4D71E000738A}" srcOrd="18" destOrd="0" parTransId="{CE7D6324-2371-45B9-8EB9-E07BD1BFF403}" sibTransId="{0F218022-744D-49D9-8C6E-38A43FE79412}"/>
    <dgm:cxn modelId="{1C3B6E0D-28E1-4934-B23C-EF75F5DFB969}" srcId="{D0809D60-19DB-47D4-BFF6-8A1E84B96D59}" destId="{5951EF8E-84AA-4D62-A785-B6ADAF286BF0}" srcOrd="17" destOrd="0" parTransId="{C0D85E2D-8408-4DCE-B8A9-43129AF55166}" sibTransId="{7EC43239-32F8-432A-BB17-B37D20227A25}"/>
    <dgm:cxn modelId="{C718770F-16C4-4B6A-BE47-F4C2C556ADC7}" type="presOf" srcId="{E3126EFB-BF4E-48B5-B99F-2A17B2B18C93}" destId="{E63D9999-FB1D-47F6-B5A7-033BA5965764}" srcOrd="0" destOrd="0" presId="urn:microsoft.com/office/officeart/2005/8/layout/vList2"/>
    <dgm:cxn modelId="{0A6D2614-58DE-441A-A50E-099C4C6C78BB}" srcId="{D0809D60-19DB-47D4-BFF6-8A1E84B96D59}" destId="{5DD6DF62-FEA9-4533-B8BB-338F2518929E}" srcOrd="24" destOrd="0" parTransId="{35766494-BD77-44E4-96E0-4440B38B7C12}" sibTransId="{760E0150-C684-42D1-8AE9-FBD135DFA0F3}"/>
    <dgm:cxn modelId="{D1E95B14-7E71-48DA-BF5A-39172E6E0BA2}" type="presOf" srcId="{77749C8B-A08A-4BE9-AFF4-4D71E000738A}" destId="{34EC3F8E-68D7-45FA-BF5D-286EE02BFFB0}" srcOrd="0" destOrd="0" presId="urn:microsoft.com/office/officeart/2005/8/layout/vList2"/>
    <dgm:cxn modelId="{C0A9F614-134C-4CD7-ADB1-70AB506028E8}" type="presOf" srcId="{ADA5AC82-03D2-406D-A162-5ABDC89BC0AE}" destId="{FAFFF126-ECD7-4CB2-B7E7-5D4FE55067B5}" srcOrd="0" destOrd="0" presId="urn:microsoft.com/office/officeart/2005/8/layout/vList2"/>
    <dgm:cxn modelId="{D810D517-2A16-4C93-A179-ED1DB7A0F4A5}" srcId="{D0809D60-19DB-47D4-BFF6-8A1E84B96D59}" destId="{1D6EA9B4-3F41-48B0-A0A3-8552C3E0F7F1}" srcOrd="12" destOrd="0" parTransId="{C5B6E0C8-73D8-438A-9D7E-2C8D2F21BB25}" sibTransId="{9C6C6717-7B9C-4AA1-BF6A-5FEDD20F9915}"/>
    <dgm:cxn modelId="{B45C7B19-D4A2-4871-835C-29FE6003B1AE}" type="presOf" srcId="{42946F7F-EA26-4E2B-A629-1FEEA2593ED5}" destId="{E0BE5C17-7C1A-40B0-B737-E6E97750832C}" srcOrd="0" destOrd="0" presId="urn:microsoft.com/office/officeart/2005/8/layout/vList2"/>
    <dgm:cxn modelId="{33B43C1A-759F-475C-9DFF-D813B2B1DB5E}" srcId="{D0809D60-19DB-47D4-BFF6-8A1E84B96D59}" destId="{273182EC-CCF4-4F2C-A7CE-94E5AAB1758E}" srcOrd="6" destOrd="0" parTransId="{6ECA939B-BB8C-4FB7-B05B-AFBE58DEEDAD}" sibTransId="{813A5462-736B-40FB-834B-1CD4D381BA0C}"/>
    <dgm:cxn modelId="{6E4AEC1E-6D1D-4F29-ABC4-DF4AA410BE50}" srcId="{D0809D60-19DB-47D4-BFF6-8A1E84B96D59}" destId="{4A89FF8F-69AB-4769-AE71-F1BE95368E63}" srcOrd="29" destOrd="0" parTransId="{CE7BDD30-7ADA-4EE9-AC8E-EBF798F267F9}" sibTransId="{C9610A01-1CDB-48DA-9725-54C39A524106}"/>
    <dgm:cxn modelId="{95D6152D-C6E3-4FC5-892B-6A48B9DAA4E0}" srcId="{D0809D60-19DB-47D4-BFF6-8A1E84B96D59}" destId="{FA7ED2C1-1FFC-487F-A8DA-BC27F41D90DC}" srcOrd="32" destOrd="0" parTransId="{3F59BDC5-6D7B-4631-A494-EF9AAA05AB10}" sibTransId="{3BE86803-FEA8-4DE6-B764-4C3DC837938F}"/>
    <dgm:cxn modelId="{68E49B2E-F862-4D98-A167-FA0F1C341AAF}" type="presOf" srcId="{3B47F1DF-50FC-4C36-AB9E-FED7E57B26D3}" destId="{7DC98985-130C-4509-A08C-CF1AB74D39E2}" srcOrd="0" destOrd="0" presId="urn:microsoft.com/office/officeart/2005/8/layout/vList2"/>
    <dgm:cxn modelId="{D471A531-8510-40D7-8E5E-994B2339282E}" type="presOf" srcId="{4A89FF8F-69AB-4769-AE71-F1BE95368E63}" destId="{C92880FA-91BA-41E6-A6B4-5F3F64821714}" srcOrd="0" destOrd="0" presId="urn:microsoft.com/office/officeart/2005/8/layout/vList2"/>
    <dgm:cxn modelId="{1DC06E33-44B8-4DE1-8C5C-795B341169BD}" srcId="{D0809D60-19DB-47D4-BFF6-8A1E84B96D59}" destId="{58ED5CDB-749D-4E3D-9CA3-24D163020650}" srcOrd="27" destOrd="0" parTransId="{78D25EEA-F14C-4B25-AD09-065E00766616}" sibTransId="{2DCF7341-3060-4A6E-8CEF-61145109A8B6}"/>
    <dgm:cxn modelId="{B2304C37-F009-4986-9709-223D489B54DE}" type="presOf" srcId="{3791B75A-2FF5-43E0-8C55-23A575C41BB3}" destId="{A4445A81-D3B5-4C44-9FF0-0E0579DCC40A}" srcOrd="0" destOrd="0" presId="urn:microsoft.com/office/officeart/2005/8/layout/vList2"/>
    <dgm:cxn modelId="{A67A6D37-3FB7-4BF7-89BF-2EC49EE36049}" srcId="{D0809D60-19DB-47D4-BFF6-8A1E84B96D59}" destId="{04E831F1-B786-48E7-9A4A-9FF1F736BBA6}" srcOrd="28" destOrd="0" parTransId="{FFCEA7E5-2EDD-491C-8721-6B93313A3AA7}" sibTransId="{0F7B122C-0968-4E6B-AC6E-96045837AD8E}"/>
    <dgm:cxn modelId="{4C205838-76CE-4405-BA56-D1B36CE11291}" type="presOf" srcId="{1EAE987A-81A0-4265-A1FA-5A6199A0112B}" destId="{D4281423-4BA0-40FC-866C-6CF283621D26}" srcOrd="0" destOrd="0" presId="urn:microsoft.com/office/officeart/2005/8/layout/vList2"/>
    <dgm:cxn modelId="{64B44560-CE56-4C16-99C7-A07F090A0A63}" srcId="{D0809D60-19DB-47D4-BFF6-8A1E84B96D59}" destId="{CB92D5EB-7287-4536-8E72-19B037165EB2}" srcOrd="9" destOrd="0" parTransId="{243C50BA-D4BD-45F5-A28C-BE1DA70D5BAF}" sibTransId="{4334643C-ADFF-47C8-A37F-FC9F4FEB7CC0}"/>
    <dgm:cxn modelId="{B09F1761-B629-4253-9B84-7DD6FFF88A78}" srcId="{D0809D60-19DB-47D4-BFF6-8A1E84B96D59}" destId="{ADA5AC82-03D2-406D-A162-5ABDC89BC0AE}" srcOrd="20" destOrd="0" parTransId="{712527BE-7260-4C23-9026-31E4E40C8EDF}" sibTransId="{2F0B4C46-004A-4010-B55F-846791C172A3}"/>
    <dgm:cxn modelId="{CF304A42-7FE4-4710-B589-D75466FE1B58}" srcId="{D0809D60-19DB-47D4-BFF6-8A1E84B96D59}" destId="{E135B1A2-B2F1-4A62-8EF3-8E9347C6C3D4}" srcOrd="7" destOrd="0" parTransId="{0EFB6E91-BF6E-42EC-9A4A-BAF28849AD74}" sibTransId="{E43C14F7-CFC3-47ED-8D87-A981D178B7EA}"/>
    <dgm:cxn modelId="{A54F9A62-F2BA-4C44-ACEE-1A81B77B39FD}" srcId="{D0809D60-19DB-47D4-BFF6-8A1E84B96D59}" destId="{3791B75A-2FF5-43E0-8C55-23A575C41BB3}" srcOrd="1" destOrd="0" parTransId="{4C895822-4865-4DE2-9E71-E9A159176F94}" sibTransId="{8FF8DEE9-DDE5-4FF2-8B88-D004F850561C}"/>
    <dgm:cxn modelId="{79AABB62-E177-47FA-A74F-58B57997F699}" type="presOf" srcId="{829E8737-27E5-424E-8182-0137B8CFDB9E}" destId="{3BDD5E11-D843-49C9-B6B9-F46DCC5446AF}" srcOrd="0" destOrd="0" presId="urn:microsoft.com/office/officeart/2005/8/layout/vList2"/>
    <dgm:cxn modelId="{A6594D43-128C-4A87-98FB-B76F8C3A8817}" type="presOf" srcId="{DBB6F309-FB91-404F-A66C-0A41357DAD59}" destId="{5B943790-E5FB-4264-979B-3E6DCA830C00}" srcOrd="0" destOrd="0" presId="urn:microsoft.com/office/officeart/2005/8/layout/vList2"/>
    <dgm:cxn modelId="{69EA3765-EC75-49E6-815A-5C0EB34597E2}" type="presOf" srcId="{1D6EA9B4-3F41-48B0-A0A3-8552C3E0F7F1}" destId="{B83CBA05-2BA6-448C-BF8A-F3BE96A7F17E}" srcOrd="0" destOrd="0" presId="urn:microsoft.com/office/officeart/2005/8/layout/vList2"/>
    <dgm:cxn modelId="{68E8C546-3867-4471-AAE1-74A741C85057}" type="presOf" srcId="{5DD6DF62-FEA9-4533-B8BB-338F2518929E}" destId="{F81A5677-4B88-46E5-8E9D-987AD969B149}" srcOrd="0" destOrd="0" presId="urn:microsoft.com/office/officeart/2005/8/layout/vList2"/>
    <dgm:cxn modelId="{716FBC6C-6D07-4DD2-A549-F4C2E7DAD857}" type="presOf" srcId="{A57210AA-1FB5-4BB1-B8B3-4D1766AE1B90}" destId="{A95C2363-3AB2-4AB5-9D5C-E271A83280E7}" srcOrd="0" destOrd="0" presId="urn:microsoft.com/office/officeart/2005/8/layout/vList2"/>
    <dgm:cxn modelId="{77CBCB53-7414-4B5D-828B-6480099D2380}" type="presOf" srcId="{AD9B379B-D683-4186-908B-C8DFA3333038}" destId="{19DD86EE-F65F-4872-8F2A-CB5C23DCB7E6}" srcOrd="0" destOrd="0" presId="urn:microsoft.com/office/officeart/2005/8/layout/vList2"/>
    <dgm:cxn modelId="{A413DB73-9D09-4AE0-9091-1F5B802A6A28}" type="presOf" srcId="{E135B1A2-B2F1-4A62-8EF3-8E9347C6C3D4}" destId="{0A8FB566-33E7-4D7F-9B3E-131237ADAE10}" srcOrd="0" destOrd="0" presId="urn:microsoft.com/office/officeart/2005/8/layout/vList2"/>
    <dgm:cxn modelId="{B02D5674-8420-4597-8418-043EEA967556}" type="presOf" srcId="{CB92D5EB-7287-4536-8E72-19B037165EB2}" destId="{EC9F44A3-54AC-40E8-9970-680990467AAA}" srcOrd="0" destOrd="0" presId="urn:microsoft.com/office/officeart/2005/8/layout/vList2"/>
    <dgm:cxn modelId="{6DE8A578-066A-497C-A48B-EF4CCA266FA2}" srcId="{D0809D60-19DB-47D4-BFF6-8A1E84B96D59}" destId="{E3126EFB-BF4E-48B5-B99F-2A17B2B18C93}" srcOrd="3" destOrd="0" parTransId="{C1E7BA37-66FF-44BF-BFBB-79197430A2D8}" sibTransId="{E73D41DF-8433-4305-A59D-29A0987A72AB}"/>
    <dgm:cxn modelId="{32EBE15A-7FC0-4464-B282-1DFAB8F08D78}" srcId="{D0809D60-19DB-47D4-BFF6-8A1E84B96D59}" destId="{304A91AC-F87C-4BE3-81E1-9702B5B0727B}" srcOrd="26" destOrd="0" parTransId="{B4D0D50F-A08F-47A6-AB54-19BAAD411D1E}" sibTransId="{9DDDCDC5-0193-45D6-82CD-D4BFD4CCAC47}"/>
    <dgm:cxn modelId="{FC79C294-9E73-4087-B04F-06C1A4D37E4F}" srcId="{D0809D60-19DB-47D4-BFF6-8A1E84B96D59}" destId="{761BF0A4-CD99-4A7E-AD4D-D05A7EE3819E}" srcOrd="10" destOrd="0" parTransId="{177944B7-6179-4603-8A25-8DDF9129DF20}" sibTransId="{10999480-0C59-4ED0-A117-B6B6436848B0}"/>
    <dgm:cxn modelId="{28AF7F95-58BB-40D7-8C23-17EE1FEAC018}" srcId="{D0809D60-19DB-47D4-BFF6-8A1E84B96D59}" destId="{1EAE987A-81A0-4265-A1FA-5A6199A0112B}" srcOrd="8" destOrd="0" parTransId="{8A762477-AE55-420D-A70C-803FFD84CD0F}" sibTransId="{E91B78B7-5BDB-4D78-8232-2784B060F6A8}"/>
    <dgm:cxn modelId="{9B1D0197-5170-4C1B-951F-8D9EFD88FF94}" srcId="{D0809D60-19DB-47D4-BFF6-8A1E84B96D59}" destId="{2CDD5772-E803-43BE-BA88-E1960D655A36}" srcOrd="19" destOrd="0" parTransId="{E11DD774-2AD5-4D3F-8285-F2B7D9EF3B54}" sibTransId="{982AB194-EAE3-4A2F-AE87-EDB3CA1BAEBB}"/>
    <dgm:cxn modelId="{F13A9097-F937-47E9-B612-3818107D1D55}" srcId="{D0809D60-19DB-47D4-BFF6-8A1E84B96D59}" destId="{79C63F6D-1EA2-4D03-9FF7-C1566AA0B34D}" srcOrd="14" destOrd="0" parTransId="{A3ABBAE4-8AD1-4759-B69D-389C814798EA}" sibTransId="{79E4E725-E8FB-45B4-B0D8-B87580558D19}"/>
    <dgm:cxn modelId="{0E6F5199-0C21-48BC-B68D-7F7ABDB6FED4}" type="presOf" srcId="{06BD6BD9-B855-4C01-96EC-C66A03D73DC3}" destId="{A860B7B3-F3DB-44BC-9793-2A2B525215F0}" srcOrd="0" destOrd="0" presId="urn:microsoft.com/office/officeart/2005/8/layout/vList2"/>
    <dgm:cxn modelId="{AB7802A5-3427-4F3E-91AA-E71E207665BE}" type="presOf" srcId="{04E831F1-B786-48E7-9A4A-9FF1F736BBA6}" destId="{3EC6A41B-079D-4E9F-8CC9-4185A483877E}" srcOrd="0" destOrd="0" presId="urn:microsoft.com/office/officeart/2005/8/layout/vList2"/>
    <dgm:cxn modelId="{FEFB1AA7-7BC5-4323-AD3F-7914578657EA}" srcId="{D0809D60-19DB-47D4-BFF6-8A1E84B96D59}" destId="{2C8FCB76-F5A0-4213-9CE3-7B30248F3C91}" srcOrd="30" destOrd="0" parTransId="{5D79D0A3-5DEA-4527-9737-CCC68B557745}" sibTransId="{189D1EF9-B746-479C-8215-250486FD94D6}"/>
    <dgm:cxn modelId="{F52EFBA7-1CC5-468F-9CDB-1529403BE4AB}" srcId="{D0809D60-19DB-47D4-BFF6-8A1E84B96D59}" destId="{35E8AE80-C24E-49C6-B741-1F95EC1EE1A5}" srcOrd="15" destOrd="0" parTransId="{1C8A8899-DDA7-4826-BDFA-C4F908DD7BF5}" sibTransId="{CD8D64E7-098C-4461-AC03-B5C2A2A1911D}"/>
    <dgm:cxn modelId="{4137F5A8-9F88-4193-AA92-B0C19946821B}" type="presOf" srcId="{3C481710-98DD-4080-9AEC-3C8D16CFE068}" destId="{CF073CB7-95E6-4D36-ABF3-4EEE635DE74A}" srcOrd="0" destOrd="0" presId="urn:microsoft.com/office/officeart/2005/8/layout/vList2"/>
    <dgm:cxn modelId="{A47175AD-FDC9-46B5-A621-91430C4DBB7B}" srcId="{D0809D60-19DB-47D4-BFF6-8A1E84B96D59}" destId="{A57210AA-1FB5-4BB1-B8B3-4D1766AE1B90}" srcOrd="2" destOrd="0" parTransId="{9CE3981D-44B0-469C-A4EB-2EAF88792611}" sibTransId="{0D5C244D-CE81-47A9-A068-83193307A1D4}"/>
    <dgm:cxn modelId="{E156CAAD-3857-4D32-B11D-5952738FB371}" type="presOf" srcId="{273182EC-CCF4-4F2C-A7CE-94E5AAB1758E}" destId="{7F1B585E-A497-4026-A1E9-8CDF61310470}" srcOrd="0" destOrd="0" presId="urn:microsoft.com/office/officeart/2005/8/layout/vList2"/>
    <dgm:cxn modelId="{19748CAE-0A55-4881-B9CD-6ACAD069C471}" type="presOf" srcId="{80B5DA18-C620-45D8-8680-1AF551DA8423}" destId="{DCDB4053-B0EE-424F-9B5F-04D8601CFC5C}" srcOrd="0" destOrd="0" presId="urn:microsoft.com/office/officeart/2005/8/layout/vList2"/>
    <dgm:cxn modelId="{A0E8E3AE-2A25-41BF-9E90-7839B2355FD3}" type="presOf" srcId="{83D89FDB-B987-49C5-9A1E-E5975DC4DC19}" destId="{16F7DE1F-F5F0-4552-9AC1-C517F6D41947}" srcOrd="0" destOrd="0" presId="urn:microsoft.com/office/officeart/2005/8/layout/vList2"/>
    <dgm:cxn modelId="{382AC3B7-03C7-4B43-9D0D-DFFCECF5B2FD}" type="presOf" srcId="{58ED5CDB-749D-4E3D-9CA3-24D163020650}" destId="{7264470B-EBA0-4EA6-BFB5-9ADE8AE08BA8}" srcOrd="0" destOrd="0" presId="urn:microsoft.com/office/officeart/2005/8/layout/vList2"/>
    <dgm:cxn modelId="{033A05B8-98AC-4ACB-97DD-EF0E85DD3B81}" srcId="{D0809D60-19DB-47D4-BFF6-8A1E84B96D59}" destId="{0292BA39-8125-45C4-A1C5-9AD284A8A8DD}" srcOrd="16" destOrd="0" parTransId="{8EA63488-7B1E-4ED6-8512-6856301A9563}" sibTransId="{EB2519E4-AC61-4B77-BC1B-0E6CD5D381B9}"/>
    <dgm:cxn modelId="{81904FBF-3659-4F9E-8191-06AD38869CC8}" type="presOf" srcId="{0292BA39-8125-45C4-A1C5-9AD284A8A8DD}" destId="{61D2EE1F-BFC9-4BFD-B5B0-B8A50129CC50}" srcOrd="0" destOrd="0" presId="urn:microsoft.com/office/officeart/2005/8/layout/vList2"/>
    <dgm:cxn modelId="{D4B5CCC3-7ABC-46DA-B22E-21921B3BF31F}" srcId="{D0809D60-19DB-47D4-BFF6-8A1E84B96D59}" destId="{80B5DA18-C620-45D8-8680-1AF551DA8423}" srcOrd="33" destOrd="0" parTransId="{25CA2002-EF11-4BD7-BEA9-5566FC067CD8}" sibTransId="{7D4479EB-9CF2-4D7A-B1A7-D81C085A6A11}"/>
    <dgm:cxn modelId="{1F620ACF-CC1D-4360-965C-81DCCDA405BE}" srcId="{D0809D60-19DB-47D4-BFF6-8A1E84B96D59}" destId="{9490995F-800A-4EC5-99F5-C01915AF397B}" srcOrd="11" destOrd="0" parTransId="{063E593E-38C8-4B2C-83B6-D979E1F5D3F7}" sibTransId="{43267F6F-A0EC-4A4C-B374-9832C38791CC}"/>
    <dgm:cxn modelId="{291DA7D1-C16E-4197-8CDA-B276CDB2DFF2}" srcId="{D0809D60-19DB-47D4-BFF6-8A1E84B96D59}" destId="{83D89FDB-B987-49C5-9A1E-E5975DC4DC19}" srcOrd="25" destOrd="0" parTransId="{B5F20BFE-BFF3-4606-B8AC-7B81A4DC8283}" sibTransId="{9608318D-CCDC-4863-B6D6-C592F2881044}"/>
    <dgm:cxn modelId="{255709DA-08A5-43C9-82E2-EFAF47D12BB9}" srcId="{D0809D60-19DB-47D4-BFF6-8A1E84B96D59}" destId="{3B47F1DF-50FC-4C36-AB9E-FED7E57B26D3}" srcOrd="31" destOrd="0" parTransId="{C5B6B005-18D4-4C3B-BA70-690673C00F97}" sibTransId="{86D2FEA6-644F-4490-914D-D26DE12F7057}"/>
    <dgm:cxn modelId="{6004CEDC-C9A8-4F05-A87D-65E8FDD71539}" type="presOf" srcId="{79C63F6D-1EA2-4D03-9FF7-C1566AA0B34D}" destId="{39F4EF18-1779-4644-A19D-3C18DC9BD139}" srcOrd="0" destOrd="0" presId="urn:microsoft.com/office/officeart/2005/8/layout/vList2"/>
    <dgm:cxn modelId="{773231DE-7D98-4F51-8D2B-908365BFDBFD}" type="presOf" srcId="{2C8FCB76-F5A0-4213-9CE3-7B30248F3C91}" destId="{D9514221-C693-41B0-B7E6-14E74AA42EAC}" srcOrd="0" destOrd="0" presId="urn:microsoft.com/office/officeart/2005/8/layout/vList2"/>
    <dgm:cxn modelId="{A02D73E5-7556-47B5-A88E-A052D0ED492E}" srcId="{D0809D60-19DB-47D4-BFF6-8A1E84B96D59}" destId="{AD9B379B-D683-4186-908B-C8DFA3333038}" srcOrd="4" destOrd="0" parTransId="{BBCE9A93-9932-42A4-98C4-8D7AA28E99CA}" sibTransId="{C813B50C-B628-494B-B19E-B7AD6BAA4084}"/>
    <dgm:cxn modelId="{3F80C8E9-DD9E-4A41-8A15-260AD4EE4E68}" type="presOf" srcId="{304A91AC-F87C-4BE3-81E1-9702B5B0727B}" destId="{741EE6AF-C901-4A2B-8073-20E5157FABE6}" srcOrd="0" destOrd="0" presId="urn:microsoft.com/office/officeart/2005/8/layout/vList2"/>
    <dgm:cxn modelId="{A8691BEE-2377-4E87-83C8-8DDE89CD8F9A}" type="presOf" srcId="{2CDD5772-E803-43BE-BA88-E1960D655A36}" destId="{BF1E9DC3-7D90-489C-843E-168F48D2CA40}" srcOrd="0" destOrd="0" presId="urn:microsoft.com/office/officeart/2005/8/layout/vList2"/>
    <dgm:cxn modelId="{0CCC9EEF-E679-4C58-AB4A-0706FE2F8062}" type="presOf" srcId="{35E8AE80-C24E-49C6-B741-1F95EC1EE1A5}" destId="{1EFC4C75-40EB-4D7C-A2E1-217F7E915FE6}" srcOrd="0" destOrd="0" presId="urn:microsoft.com/office/officeart/2005/8/layout/vList2"/>
    <dgm:cxn modelId="{B55C21F0-C88C-40A0-BA3A-228A58EE404D}" type="presOf" srcId="{5951EF8E-84AA-4D62-A785-B6ADAF286BF0}" destId="{0A71BA37-FAFA-438B-A6E8-56461B0984BB}" srcOrd="0" destOrd="0" presId="urn:microsoft.com/office/officeart/2005/8/layout/vList2"/>
    <dgm:cxn modelId="{9BEF2BF0-B5BF-4C0C-8C13-DF7C63BC5F75}" srcId="{D0809D60-19DB-47D4-BFF6-8A1E84B96D59}" destId="{3C481710-98DD-4080-9AEC-3C8D16CFE068}" srcOrd="13" destOrd="0" parTransId="{A2576907-6FF2-4E25-B0AA-BA2A8F0EAE2C}" sibTransId="{93D9A702-69AE-47A0-9B36-FF851956C89D}"/>
    <dgm:cxn modelId="{7896ABF1-1EF3-4A5E-A9E9-B5AC9B9B2213}" type="presOf" srcId="{D0809D60-19DB-47D4-BFF6-8A1E84B96D59}" destId="{7183EA7A-1074-4A5D-AFF0-52408C7EA15A}" srcOrd="0" destOrd="0" presId="urn:microsoft.com/office/officeart/2005/8/layout/vList2"/>
    <dgm:cxn modelId="{61F9ACF2-3495-4A6F-9696-03E88700682F}" type="presOf" srcId="{761BF0A4-CD99-4A7E-AD4D-D05A7EE3819E}" destId="{64973E69-125C-4435-9B8B-67E6C76ABB21}" srcOrd="0" destOrd="0" presId="urn:microsoft.com/office/officeart/2005/8/layout/vList2"/>
    <dgm:cxn modelId="{54A917F6-1CDA-4B59-A797-C431D3767C20}" srcId="{D0809D60-19DB-47D4-BFF6-8A1E84B96D59}" destId="{DEAA834F-00E6-4D54-955C-C28ED8284A97}" srcOrd="21" destOrd="0" parTransId="{B2C0CD5A-82A5-46AD-80DA-67A8F0C8C198}" sibTransId="{3AD5ED26-3622-4BCA-A4B9-45BF4B7EF4E6}"/>
    <dgm:cxn modelId="{FE642BFB-F441-4AAF-8A13-A808943FA93C}" type="presOf" srcId="{9490995F-800A-4EC5-99F5-C01915AF397B}" destId="{37F9C987-32EF-468C-BA9C-A363DCF725A5}" srcOrd="0" destOrd="0" presId="urn:microsoft.com/office/officeart/2005/8/layout/vList2"/>
    <dgm:cxn modelId="{658A33FB-C757-4B24-9533-0D483A94FB0D}" type="presOf" srcId="{FA7ED2C1-1FFC-487F-A8DA-BC27F41D90DC}" destId="{5C177D15-9F3D-4841-A165-C3F976C643BB}" srcOrd="0" destOrd="0" presId="urn:microsoft.com/office/officeart/2005/8/layout/vList2"/>
    <dgm:cxn modelId="{4F4491FD-35E1-4171-B6DB-62CACFE5E471}" srcId="{D0809D60-19DB-47D4-BFF6-8A1E84B96D59}" destId="{42946F7F-EA26-4E2B-A629-1FEEA2593ED5}" srcOrd="5" destOrd="0" parTransId="{B314EF8A-70A8-4259-833D-9E19B05ABEFD}" sibTransId="{6D835A14-D967-4C07-B8A3-D5C372F40154}"/>
    <dgm:cxn modelId="{C0131EFE-8CA8-4097-A1FD-1E432CED816F}" type="presOf" srcId="{DEAA834F-00E6-4D54-955C-C28ED8284A97}" destId="{94867D6D-749D-459D-BB7A-CC7130FF84EA}" srcOrd="0" destOrd="0" presId="urn:microsoft.com/office/officeart/2005/8/layout/vList2"/>
    <dgm:cxn modelId="{C2EB5DFE-71DB-4B7A-9374-A5BA3E6D50F5}" srcId="{D0809D60-19DB-47D4-BFF6-8A1E84B96D59}" destId="{829E8737-27E5-424E-8182-0137B8CFDB9E}" srcOrd="23" destOrd="0" parTransId="{A7748012-7FEA-44FF-9078-F312CAB561DB}" sibTransId="{BF813938-8193-4BDC-999B-547125B27760}"/>
    <dgm:cxn modelId="{727D6D66-C95C-4946-96DB-1759802AE92C}" type="presParOf" srcId="{7183EA7A-1074-4A5D-AFF0-52408C7EA15A}" destId="{A860B7B3-F3DB-44BC-9793-2A2B525215F0}" srcOrd="0" destOrd="0" presId="urn:microsoft.com/office/officeart/2005/8/layout/vList2"/>
    <dgm:cxn modelId="{CD912730-EBE9-4FFE-9DB2-B0D7762E67F0}" type="presParOf" srcId="{7183EA7A-1074-4A5D-AFF0-52408C7EA15A}" destId="{6D85345F-DE3D-4526-91B9-7D09A0077760}" srcOrd="1" destOrd="0" presId="urn:microsoft.com/office/officeart/2005/8/layout/vList2"/>
    <dgm:cxn modelId="{F31409B6-E1BC-4B2C-AB81-EF489E4F9B19}" type="presParOf" srcId="{7183EA7A-1074-4A5D-AFF0-52408C7EA15A}" destId="{A4445A81-D3B5-4C44-9FF0-0E0579DCC40A}" srcOrd="2" destOrd="0" presId="urn:microsoft.com/office/officeart/2005/8/layout/vList2"/>
    <dgm:cxn modelId="{C265E4D2-D299-43FE-9165-9917DDFE8C18}" type="presParOf" srcId="{7183EA7A-1074-4A5D-AFF0-52408C7EA15A}" destId="{9CA902D4-AA3C-4494-90BE-8369B2147B5E}" srcOrd="3" destOrd="0" presId="urn:microsoft.com/office/officeart/2005/8/layout/vList2"/>
    <dgm:cxn modelId="{DDFCA354-A5DB-4F9D-B866-B83A3B931F31}" type="presParOf" srcId="{7183EA7A-1074-4A5D-AFF0-52408C7EA15A}" destId="{A95C2363-3AB2-4AB5-9D5C-E271A83280E7}" srcOrd="4" destOrd="0" presId="urn:microsoft.com/office/officeart/2005/8/layout/vList2"/>
    <dgm:cxn modelId="{BFA9D03E-5F52-48FD-9983-1772F4202ECE}" type="presParOf" srcId="{7183EA7A-1074-4A5D-AFF0-52408C7EA15A}" destId="{CBFB93D2-E2C9-45C3-A476-A542E31E76FC}" srcOrd="5" destOrd="0" presId="urn:microsoft.com/office/officeart/2005/8/layout/vList2"/>
    <dgm:cxn modelId="{865E3E1F-02AF-4DE6-80ED-2B86DBD86105}" type="presParOf" srcId="{7183EA7A-1074-4A5D-AFF0-52408C7EA15A}" destId="{E63D9999-FB1D-47F6-B5A7-033BA5965764}" srcOrd="6" destOrd="0" presId="urn:microsoft.com/office/officeart/2005/8/layout/vList2"/>
    <dgm:cxn modelId="{4F2E68A8-3576-47B6-8EFF-FC2FADD45DB8}" type="presParOf" srcId="{7183EA7A-1074-4A5D-AFF0-52408C7EA15A}" destId="{171FA611-6C6B-492B-A4AC-F0729601909E}" srcOrd="7" destOrd="0" presId="urn:microsoft.com/office/officeart/2005/8/layout/vList2"/>
    <dgm:cxn modelId="{BFA37832-1E14-4962-9CF1-F4EA59B82DB2}" type="presParOf" srcId="{7183EA7A-1074-4A5D-AFF0-52408C7EA15A}" destId="{19DD86EE-F65F-4872-8F2A-CB5C23DCB7E6}" srcOrd="8" destOrd="0" presId="urn:microsoft.com/office/officeart/2005/8/layout/vList2"/>
    <dgm:cxn modelId="{5BAB693A-1139-49AE-9D1D-E0D3B11D4A17}" type="presParOf" srcId="{7183EA7A-1074-4A5D-AFF0-52408C7EA15A}" destId="{E50155B2-D45A-4936-9405-C6FFC500D930}" srcOrd="9" destOrd="0" presId="urn:microsoft.com/office/officeart/2005/8/layout/vList2"/>
    <dgm:cxn modelId="{1C95BA03-3693-4D8D-AC32-38ECE1110635}" type="presParOf" srcId="{7183EA7A-1074-4A5D-AFF0-52408C7EA15A}" destId="{E0BE5C17-7C1A-40B0-B737-E6E97750832C}" srcOrd="10" destOrd="0" presId="urn:microsoft.com/office/officeart/2005/8/layout/vList2"/>
    <dgm:cxn modelId="{18FF09BA-E42A-41C8-B673-C7AB95A514A6}" type="presParOf" srcId="{7183EA7A-1074-4A5D-AFF0-52408C7EA15A}" destId="{EBAD5486-2A94-4FE9-AA53-8694674DF1BD}" srcOrd="11" destOrd="0" presId="urn:microsoft.com/office/officeart/2005/8/layout/vList2"/>
    <dgm:cxn modelId="{6BF6C188-D1A9-412E-85BF-84988B32F637}" type="presParOf" srcId="{7183EA7A-1074-4A5D-AFF0-52408C7EA15A}" destId="{7F1B585E-A497-4026-A1E9-8CDF61310470}" srcOrd="12" destOrd="0" presId="urn:microsoft.com/office/officeart/2005/8/layout/vList2"/>
    <dgm:cxn modelId="{9F6C3B82-9496-4E98-B60A-D2901326EC7D}" type="presParOf" srcId="{7183EA7A-1074-4A5D-AFF0-52408C7EA15A}" destId="{62AB6755-BEE0-4E82-B372-C9E312F61DA4}" srcOrd="13" destOrd="0" presId="urn:microsoft.com/office/officeart/2005/8/layout/vList2"/>
    <dgm:cxn modelId="{79B4DB6C-904A-4439-B608-9C7CC59FDB27}" type="presParOf" srcId="{7183EA7A-1074-4A5D-AFF0-52408C7EA15A}" destId="{0A8FB566-33E7-4D7F-9B3E-131237ADAE10}" srcOrd="14" destOrd="0" presId="urn:microsoft.com/office/officeart/2005/8/layout/vList2"/>
    <dgm:cxn modelId="{01078B0B-E7FB-4C86-9C4E-1FBC4613D4E8}" type="presParOf" srcId="{7183EA7A-1074-4A5D-AFF0-52408C7EA15A}" destId="{994874A7-31A4-46A1-A039-1E625CB27BFC}" srcOrd="15" destOrd="0" presId="urn:microsoft.com/office/officeart/2005/8/layout/vList2"/>
    <dgm:cxn modelId="{B6113EA4-5270-4954-A396-318747608E33}" type="presParOf" srcId="{7183EA7A-1074-4A5D-AFF0-52408C7EA15A}" destId="{D4281423-4BA0-40FC-866C-6CF283621D26}" srcOrd="16" destOrd="0" presId="urn:microsoft.com/office/officeart/2005/8/layout/vList2"/>
    <dgm:cxn modelId="{873247D0-71D9-437F-A800-84EA5901D05A}" type="presParOf" srcId="{7183EA7A-1074-4A5D-AFF0-52408C7EA15A}" destId="{BD963B12-2D76-4D06-8535-9BD0B825888C}" srcOrd="17" destOrd="0" presId="urn:microsoft.com/office/officeart/2005/8/layout/vList2"/>
    <dgm:cxn modelId="{A6A06132-8B3A-4EDD-8D3D-C9311256B21D}" type="presParOf" srcId="{7183EA7A-1074-4A5D-AFF0-52408C7EA15A}" destId="{EC9F44A3-54AC-40E8-9970-680990467AAA}" srcOrd="18" destOrd="0" presId="urn:microsoft.com/office/officeart/2005/8/layout/vList2"/>
    <dgm:cxn modelId="{79A3A9DB-BE6C-480A-823E-FB8DC17043F1}" type="presParOf" srcId="{7183EA7A-1074-4A5D-AFF0-52408C7EA15A}" destId="{1CFBFFF6-5BBB-4ABB-8638-58AAFEF0C0CB}" srcOrd="19" destOrd="0" presId="urn:microsoft.com/office/officeart/2005/8/layout/vList2"/>
    <dgm:cxn modelId="{A1520BE0-1517-43ED-92DF-619BFCEC49F0}" type="presParOf" srcId="{7183EA7A-1074-4A5D-AFF0-52408C7EA15A}" destId="{64973E69-125C-4435-9B8B-67E6C76ABB21}" srcOrd="20" destOrd="0" presId="urn:microsoft.com/office/officeart/2005/8/layout/vList2"/>
    <dgm:cxn modelId="{A79ADA68-9F47-4D95-AA50-75936C795447}" type="presParOf" srcId="{7183EA7A-1074-4A5D-AFF0-52408C7EA15A}" destId="{13DF5D9A-8BF1-4383-ABB8-C55C1C5F7ED7}" srcOrd="21" destOrd="0" presId="urn:microsoft.com/office/officeart/2005/8/layout/vList2"/>
    <dgm:cxn modelId="{B252F855-6176-4D2F-BAE0-ADD295158315}" type="presParOf" srcId="{7183EA7A-1074-4A5D-AFF0-52408C7EA15A}" destId="{37F9C987-32EF-468C-BA9C-A363DCF725A5}" srcOrd="22" destOrd="0" presId="urn:microsoft.com/office/officeart/2005/8/layout/vList2"/>
    <dgm:cxn modelId="{CB1A0609-4311-43E9-BAC4-45B43E7BF767}" type="presParOf" srcId="{7183EA7A-1074-4A5D-AFF0-52408C7EA15A}" destId="{65C21260-2EF8-4D48-BE3A-E425B306177E}" srcOrd="23" destOrd="0" presId="urn:microsoft.com/office/officeart/2005/8/layout/vList2"/>
    <dgm:cxn modelId="{5DF699D2-6668-425F-937B-F541AE6B7BED}" type="presParOf" srcId="{7183EA7A-1074-4A5D-AFF0-52408C7EA15A}" destId="{B83CBA05-2BA6-448C-BF8A-F3BE96A7F17E}" srcOrd="24" destOrd="0" presId="urn:microsoft.com/office/officeart/2005/8/layout/vList2"/>
    <dgm:cxn modelId="{E117794A-B35D-4933-9A72-733809095F76}" type="presParOf" srcId="{7183EA7A-1074-4A5D-AFF0-52408C7EA15A}" destId="{B7D5B209-2B18-4D2E-910A-FA609DE9F304}" srcOrd="25" destOrd="0" presId="urn:microsoft.com/office/officeart/2005/8/layout/vList2"/>
    <dgm:cxn modelId="{7E88E79C-B59D-4A92-90BA-213D7AE57681}" type="presParOf" srcId="{7183EA7A-1074-4A5D-AFF0-52408C7EA15A}" destId="{CF073CB7-95E6-4D36-ABF3-4EEE635DE74A}" srcOrd="26" destOrd="0" presId="urn:microsoft.com/office/officeart/2005/8/layout/vList2"/>
    <dgm:cxn modelId="{AA698209-9837-453D-B9A4-3226C8B72933}" type="presParOf" srcId="{7183EA7A-1074-4A5D-AFF0-52408C7EA15A}" destId="{3A85BCFD-B681-4E77-8B5B-544B241D6434}" srcOrd="27" destOrd="0" presId="urn:microsoft.com/office/officeart/2005/8/layout/vList2"/>
    <dgm:cxn modelId="{15D8382E-D002-4C81-B110-1CC8D7E35FBF}" type="presParOf" srcId="{7183EA7A-1074-4A5D-AFF0-52408C7EA15A}" destId="{39F4EF18-1779-4644-A19D-3C18DC9BD139}" srcOrd="28" destOrd="0" presId="urn:microsoft.com/office/officeart/2005/8/layout/vList2"/>
    <dgm:cxn modelId="{4B5A1897-FC68-4057-AB30-00E79AC74FF6}" type="presParOf" srcId="{7183EA7A-1074-4A5D-AFF0-52408C7EA15A}" destId="{7FF74FF2-8A70-4F53-926F-E49A38AAFCFE}" srcOrd="29" destOrd="0" presId="urn:microsoft.com/office/officeart/2005/8/layout/vList2"/>
    <dgm:cxn modelId="{6FDA3E93-DAE8-4A92-851E-B9D69BCA21E6}" type="presParOf" srcId="{7183EA7A-1074-4A5D-AFF0-52408C7EA15A}" destId="{1EFC4C75-40EB-4D7C-A2E1-217F7E915FE6}" srcOrd="30" destOrd="0" presId="urn:microsoft.com/office/officeart/2005/8/layout/vList2"/>
    <dgm:cxn modelId="{2559FC98-19C4-47A1-AFC0-847907A6B19C}" type="presParOf" srcId="{7183EA7A-1074-4A5D-AFF0-52408C7EA15A}" destId="{E7B7D428-7804-474A-975B-EC5958DA4DD1}" srcOrd="31" destOrd="0" presId="urn:microsoft.com/office/officeart/2005/8/layout/vList2"/>
    <dgm:cxn modelId="{FB34B4F0-2988-420C-967B-2F0F2B72D43A}" type="presParOf" srcId="{7183EA7A-1074-4A5D-AFF0-52408C7EA15A}" destId="{61D2EE1F-BFC9-4BFD-B5B0-B8A50129CC50}" srcOrd="32" destOrd="0" presId="urn:microsoft.com/office/officeart/2005/8/layout/vList2"/>
    <dgm:cxn modelId="{3F6BEE89-D7C5-490C-9AD9-FE6CCC714A7F}" type="presParOf" srcId="{7183EA7A-1074-4A5D-AFF0-52408C7EA15A}" destId="{232A9069-2720-46CC-B7D2-05D5D6A71F8F}" srcOrd="33" destOrd="0" presId="urn:microsoft.com/office/officeart/2005/8/layout/vList2"/>
    <dgm:cxn modelId="{19F1F3FA-7F8A-4EF1-97B6-52AA9824BE57}" type="presParOf" srcId="{7183EA7A-1074-4A5D-AFF0-52408C7EA15A}" destId="{0A71BA37-FAFA-438B-A6E8-56461B0984BB}" srcOrd="34" destOrd="0" presId="urn:microsoft.com/office/officeart/2005/8/layout/vList2"/>
    <dgm:cxn modelId="{F1F3A25E-AEF4-47B9-BA1A-187CB9F1CBED}" type="presParOf" srcId="{7183EA7A-1074-4A5D-AFF0-52408C7EA15A}" destId="{04253653-F7DF-477A-A935-D8F09566A83C}" srcOrd="35" destOrd="0" presId="urn:microsoft.com/office/officeart/2005/8/layout/vList2"/>
    <dgm:cxn modelId="{C9CC4F84-A652-4907-86E3-0FEB119E78E2}" type="presParOf" srcId="{7183EA7A-1074-4A5D-AFF0-52408C7EA15A}" destId="{34EC3F8E-68D7-45FA-BF5D-286EE02BFFB0}" srcOrd="36" destOrd="0" presId="urn:microsoft.com/office/officeart/2005/8/layout/vList2"/>
    <dgm:cxn modelId="{F1D1633F-6133-420F-9E66-956AA155815B}" type="presParOf" srcId="{7183EA7A-1074-4A5D-AFF0-52408C7EA15A}" destId="{DD1D27E9-4CEF-4A42-AC75-A75DD3B64D5C}" srcOrd="37" destOrd="0" presId="urn:microsoft.com/office/officeart/2005/8/layout/vList2"/>
    <dgm:cxn modelId="{815079B4-F01A-43C5-9B06-573E86BA793F}" type="presParOf" srcId="{7183EA7A-1074-4A5D-AFF0-52408C7EA15A}" destId="{BF1E9DC3-7D90-489C-843E-168F48D2CA40}" srcOrd="38" destOrd="0" presId="urn:microsoft.com/office/officeart/2005/8/layout/vList2"/>
    <dgm:cxn modelId="{6271D5D3-7969-453A-B7D0-CDF6CF2F147F}" type="presParOf" srcId="{7183EA7A-1074-4A5D-AFF0-52408C7EA15A}" destId="{A2AC86C5-4301-47F6-84FC-8EFD7DD21335}" srcOrd="39" destOrd="0" presId="urn:microsoft.com/office/officeart/2005/8/layout/vList2"/>
    <dgm:cxn modelId="{08E279F2-4F2B-4FAF-90CC-7CCE7B0E8EC3}" type="presParOf" srcId="{7183EA7A-1074-4A5D-AFF0-52408C7EA15A}" destId="{FAFFF126-ECD7-4CB2-B7E7-5D4FE55067B5}" srcOrd="40" destOrd="0" presId="urn:microsoft.com/office/officeart/2005/8/layout/vList2"/>
    <dgm:cxn modelId="{0423DCE5-34C6-4DD9-B16D-F89A56A83297}" type="presParOf" srcId="{7183EA7A-1074-4A5D-AFF0-52408C7EA15A}" destId="{7ACDE377-191E-4FAB-90A4-40E199190CF5}" srcOrd="41" destOrd="0" presId="urn:microsoft.com/office/officeart/2005/8/layout/vList2"/>
    <dgm:cxn modelId="{1820CDB4-9FB2-4468-BC38-360114232D2E}" type="presParOf" srcId="{7183EA7A-1074-4A5D-AFF0-52408C7EA15A}" destId="{94867D6D-749D-459D-BB7A-CC7130FF84EA}" srcOrd="42" destOrd="0" presId="urn:microsoft.com/office/officeart/2005/8/layout/vList2"/>
    <dgm:cxn modelId="{5451C4F6-23FB-4DC5-A0EF-427E86C34E47}" type="presParOf" srcId="{7183EA7A-1074-4A5D-AFF0-52408C7EA15A}" destId="{BA4A369D-A110-49F7-B44A-705021600F53}" srcOrd="43" destOrd="0" presId="urn:microsoft.com/office/officeart/2005/8/layout/vList2"/>
    <dgm:cxn modelId="{18D215CC-AAAE-4499-B425-B83EB0D1637B}" type="presParOf" srcId="{7183EA7A-1074-4A5D-AFF0-52408C7EA15A}" destId="{5B943790-E5FB-4264-979B-3E6DCA830C00}" srcOrd="44" destOrd="0" presId="urn:microsoft.com/office/officeart/2005/8/layout/vList2"/>
    <dgm:cxn modelId="{BAE66E93-CE5B-49BD-91C8-93D197AFBBFB}" type="presParOf" srcId="{7183EA7A-1074-4A5D-AFF0-52408C7EA15A}" destId="{AD81F4D3-AB0B-40AD-B8E9-DFB1788BDB68}" srcOrd="45" destOrd="0" presId="urn:microsoft.com/office/officeart/2005/8/layout/vList2"/>
    <dgm:cxn modelId="{E4631A82-F603-4192-A306-878477133660}" type="presParOf" srcId="{7183EA7A-1074-4A5D-AFF0-52408C7EA15A}" destId="{3BDD5E11-D843-49C9-B6B9-F46DCC5446AF}" srcOrd="46" destOrd="0" presId="urn:microsoft.com/office/officeart/2005/8/layout/vList2"/>
    <dgm:cxn modelId="{B9452399-EFCD-454C-8BEE-832A223336FD}" type="presParOf" srcId="{7183EA7A-1074-4A5D-AFF0-52408C7EA15A}" destId="{65D14CFE-D8EF-4BBD-8961-E12171FF6284}" srcOrd="47" destOrd="0" presId="urn:microsoft.com/office/officeart/2005/8/layout/vList2"/>
    <dgm:cxn modelId="{A2FBF309-D6E0-4DCB-BECF-32ABD3030B2F}" type="presParOf" srcId="{7183EA7A-1074-4A5D-AFF0-52408C7EA15A}" destId="{F81A5677-4B88-46E5-8E9D-987AD969B149}" srcOrd="48" destOrd="0" presId="urn:microsoft.com/office/officeart/2005/8/layout/vList2"/>
    <dgm:cxn modelId="{2843C520-C95D-4A26-BED6-EFE314955487}" type="presParOf" srcId="{7183EA7A-1074-4A5D-AFF0-52408C7EA15A}" destId="{8990763B-162E-4ADF-A719-470873D970E0}" srcOrd="49" destOrd="0" presId="urn:microsoft.com/office/officeart/2005/8/layout/vList2"/>
    <dgm:cxn modelId="{51EEA1D1-3066-4057-AF4E-3617E9975DB5}" type="presParOf" srcId="{7183EA7A-1074-4A5D-AFF0-52408C7EA15A}" destId="{16F7DE1F-F5F0-4552-9AC1-C517F6D41947}" srcOrd="50" destOrd="0" presId="urn:microsoft.com/office/officeart/2005/8/layout/vList2"/>
    <dgm:cxn modelId="{8065242C-2444-4647-A2ED-8CF394012574}" type="presParOf" srcId="{7183EA7A-1074-4A5D-AFF0-52408C7EA15A}" destId="{C37F4760-C2D2-4559-994A-B12E90C095D9}" srcOrd="51" destOrd="0" presId="urn:microsoft.com/office/officeart/2005/8/layout/vList2"/>
    <dgm:cxn modelId="{630D6BF7-70DA-43D1-A7F3-4FEB331984DB}" type="presParOf" srcId="{7183EA7A-1074-4A5D-AFF0-52408C7EA15A}" destId="{741EE6AF-C901-4A2B-8073-20E5157FABE6}" srcOrd="52" destOrd="0" presId="urn:microsoft.com/office/officeart/2005/8/layout/vList2"/>
    <dgm:cxn modelId="{A98E439C-AFA6-4E23-882D-0F018C8AE00D}" type="presParOf" srcId="{7183EA7A-1074-4A5D-AFF0-52408C7EA15A}" destId="{F6DD274A-DA95-4F1D-AFD8-A07F7EB8DEA6}" srcOrd="53" destOrd="0" presId="urn:microsoft.com/office/officeart/2005/8/layout/vList2"/>
    <dgm:cxn modelId="{120F4116-1979-4CE5-B06A-C7D789975A68}" type="presParOf" srcId="{7183EA7A-1074-4A5D-AFF0-52408C7EA15A}" destId="{7264470B-EBA0-4EA6-BFB5-9ADE8AE08BA8}" srcOrd="54" destOrd="0" presId="urn:microsoft.com/office/officeart/2005/8/layout/vList2"/>
    <dgm:cxn modelId="{E89AC430-EA84-459F-9524-C982B6A8A4BF}" type="presParOf" srcId="{7183EA7A-1074-4A5D-AFF0-52408C7EA15A}" destId="{4B72618D-2DFC-4CF1-AD9A-8635D9EA6050}" srcOrd="55" destOrd="0" presId="urn:microsoft.com/office/officeart/2005/8/layout/vList2"/>
    <dgm:cxn modelId="{B6F8C331-72EF-4A2A-9F82-48E1A22E8CE0}" type="presParOf" srcId="{7183EA7A-1074-4A5D-AFF0-52408C7EA15A}" destId="{3EC6A41B-079D-4E9F-8CC9-4185A483877E}" srcOrd="56" destOrd="0" presId="urn:microsoft.com/office/officeart/2005/8/layout/vList2"/>
    <dgm:cxn modelId="{D2916292-98E3-4F62-A834-F2199E3E1038}" type="presParOf" srcId="{7183EA7A-1074-4A5D-AFF0-52408C7EA15A}" destId="{071CDA30-36F7-4C6B-B10F-50A84DBF1E0E}" srcOrd="57" destOrd="0" presId="urn:microsoft.com/office/officeart/2005/8/layout/vList2"/>
    <dgm:cxn modelId="{CC7AF993-C5BC-4E37-A908-AB64C1C15F17}" type="presParOf" srcId="{7183EA7A-1074-4A5D-AFF0-52408C7EA15A}" destId="{C92880FA-91BA-41E6-A6B4-5F3F64821714}" srcOrd="58" destOrd="0" presId="urn:microsoft.com/office/officeart/2005/8/layout/vList2"/>
    <dgm:cxn modelId="{55AA879C-287B-4BE0-88B7-A71B889BB327}" type="presParOf" srcId="{7183EA7A-1074-4A5D-AFF0-52408C7EA15A}" destId="{61617A70-D486-46A3-A97E-CFF38DE9A180}" srcOrd="59" destOrd="0" presId="urn:microsoft.com/office/officeart/2005/8/layout/vList2"/>
    <dgm:cxn modelId="{0C0EEB71-39DF-4610-8326-E4E675BE7BEC}" type="presParOf" srcId="{7183EA7A-1074-4A5D-AFF0-52408C7EA15A}" destId="{D9514221-C693-41B0-B7E6-14E74AA42EAC}" srcOrd="60" destOrd="0" presId="urn:microsoft.com/office/officeart/2005/8/layout/vList2"/>
    <dgm:cxn modelId="{0B5673FB-FEAF-4193-B7A6-0FAE7349645F}" type="presParOf" srcId="{7183EA7A-1074-4A5D-AFF0-52408C7EA15A}" destId="{26A6D096-B046-4C16-A243-53B7A87D15FB}" srcOrd="61" destOrd="0" presId="urn:microsoft.com/office/officeart/2005/8/layout/vList2"/>
    <dgm:cxn modelId="{1DE69225-7D68-41A2-A0FD-A41C9D051F7B}" type="presParOf" srcId="{7183EA7A-1074-4A5D-AFF0-52408C7EA15A}" destId="{7DC98985-130C-4509-A08C-CF1AB74D39E2}" srcOrd="62" destOrd="0" presId="urn:microsoft.com/office/officeart/2005/8/layout/vList2"/>
    <dgm:cxn modelId="{3548C5BF-7317-4C87-9488-8483D634B86C}" type="presParOf" srcId="{7183EA7A-1074-4A5D-AFF0-52408C7EA15A}" destId="{AA955883-BC6B-47FE-B47B-0F872918B9DA}" srcOrd="63" destOrd="0" presId="urn:microsoft.com/office/officeart/2005/8/layout/vList2"/>
    <dgm:cxn modelId="{D979891B-D8D2-43AB-9621-586A2D0DCD43}" type="presParOf" srcId="{7183EA7A-1074-4A5D-AFF0-52408C7EA15A}" destId="{5C177D15-9F3D-4841-A165-C3F976C643BB}" srcOrd="64" destOrd="0" presId="urn:microsoft.com/office/officeart/2005/8/layout/vList2"/>
    <dgm:cxn modelId="{628B6E4E-7C15-407F-8093-220099D9CD6D}" type="presParOf" srcId="{7183EA7A-1074-4A5D-AFF0-52408C7EA15A}" destId="{4D94FF04-DA19-4F26-BF3E-61EBD3BB260D}" srcOrd="65" destOrd="0" presId="urn:microsoft.com/office/officeart/2005/8/layout/vList2"/>
    <dgm:cxn modelId="{733B194D-781E-4B45-9E1F-948E7E86EC94}" type="presParOf" srcId="{7183EA7A-1074-4A5D-AFF0-52408C7EA15A}" destId="{DCDB4053-B0EE-424F-9B5F-04D8601CFC5C}" srcOrd="6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0B7B3-F3DB-44BC-9793-2A2B525215F0}">
      <dsp:nvSpPr>
        <dsp:cNvPr id="0" name=""/>
        <dsp:cNvSpPr/>
      </dsp:nvSpPr>
      <dsp:spPr>
        <a:xfrm>
          <a:off x="0" y="4114"/>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Target: </a:t>
          </a:r>
          <a:r>
            <a:rPr lang="en-US" sz="1200" b="0" i="0" kern="1200" dirty="0">
              <a:latin typeface="Century Gothic" panose="020B0502020202020204" pitchFamily="34" charset="0"/>
            </a:rPr>
            <a:t>The type of diabetes or prediabetic condition.</a:t>
          </a:r>
          <a:endParaRPr lang="en-US" sz="1200" kern="1200" dirty="0">
            <a:latin typeface="Century Gothic" panose="020B0502020202020204" pitchFamily="34" charset="0"/>
          </a:endParaRPr>
        </a:p>
      </dsp:txBody>
      <dsp:txXfrm>
        <a:off x="8923" y="13037"/>
        <a:ext cx="11714714" cy="164949"/>
      </dsp:txXfrm>
    </dsp:sp>
    <dsp:sp modelId="{A4445A81-D3B5-4C44-9FF0-0E0579DCC40A}">
      <dsp:nvSpPr>
        <dsp:cNvPr id="0" name=""/>
        <dsp:cNvSpPr/>
      </dsp:nvSpPr>
      <dsp:spPr>
        <a:xfrm>
          <a:off x="0" y="196093"/>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Genetic Markers: </a:t>
          </a:r>
          <a:r>
            <a:rPr lang="en-US" sz="1200" b="0" i="0" kern="1200" dirty="0">
              <a:latin typeface="Century Gothic" panose="020B0502020202020204" pitchFamily="34" charset="0"/>
            </a:rPr>
            <a:t>Indicates whether specific genetic markers associated with diabetes are present. A "Positive" value means the genetic.</a:t>
          </a:r>
          <a:endParaRPr lang="en-US" sz="1200" kern="1200" dirty="0">
            <a:latin typeface="Century Gothic" panose="020B0502020202020204" pitchFamily="34" charset="0"/>
          </a:endParaRPr>
        </a:p>
      </dsp:txBody>
      <dsp:txXfrm>
        <a:off x="8923" y="205016"/>
        <a:ext cx="11714714" cy="164949"/>
      </dsp:txXfrm>
    </dsp:sp>
    <dsp:sp modelId="{A95C2363-3AB2-4AB5-9D5C-E271A83280E7}">
      <dsp:nvSpPr>
        <dsp:cNvPr id="0" name=""/>
        <dsp:cNvSpPr/>
      </dsp:nvSpPr>
      <dsp:spPr>
        <a:xfrm>
          <a:off x="0" y="388071"/>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Autoantibodies</a:t>
          </a:r>
          <a:r>
            <a:rPr lang="en-US" sz="1200" b="0" i="0" kern="1200" dirty="0">
              <a:latin typeface="Century Gothic" panose="020B0502020202020204" pitchFamily="34" charset="0"/>
            </a:rPr>
            <a:t>: Presence of autoantibodies. Often is associated with autoimmune diabetes.</a:t>
          </a:r>
          <a:endParaRPr lang="en-US" sz="1200" kern="1200" dirty="0">
            <a:latin typeface="Century Gothic" panose="020B0502020202020204" pitchFamily="34" charset="0"/>
          </a:endParaRPr>
        </a:p>
      </dsp:txBody>
      <dsp:txXfrm>
        <a:off x="8923" y="396994"/>
        <a:ext cx="11714714" cy="164949"/>
      </dsp:txXfrm>
    </dsp:sp>
    <dsp:sp modelId="{E63D9999-FB1D-47F6-B5A7-033BA5965764}">
      <dsp:nvSpPr>
        <dsp:cNvPr id="0" name=""/>
        <dsp:cNvSpPr/>
      </dsp:nvSpPr>
      <dsp:spPr>
        <a:xfrm>
          <a:off x="0" y="580049"/>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Family History: </a:t>
          </a:r>
          <a:r>
            <a:rPr lang="en-US" sz="1200" b="0" i="0" kern="1200" dirty="0">
              <a:latin typeface="Century Gothic" panose="020B0502020202020204" pitchFamily="34" charset="0"/>
            </a:rPr>
            <a:t>Whether or not a family member has diabetes.</a:t>
          </a:r>
          <a:endParaRPr lang="en-US" sz="1200" kern="1200" dirty="0">
            <a:latin typeface="Century Gothic" panose="020B0502020202020204" pitchFamily="34" charset="0"/>
          </a:endParaRPr>
        </a:p>
      </dsp:txBody>
      <dsp:txXfrm>
        <a:off x="8923" y="588972"/>
        <a:ext cx="11714714" cy="164949"/>
      </dsp:txXfrm>
    </dsp:sp>
    <dsp:sp modelId="{19DD86EE-F65F-4872-8F2A-CB5C23DCB7E6}">
      <dsp:nvSpPr>
        <dsp:cNvPr id="0" name=""/>
        <dsp:cNvSpPr/>
      </dsp:nvSpPr>
      <dsp:spPr>
        <a:xfrm>
          <a:off x="0" y="772027"/>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Environmental Factors: </a:t>
          </a:r>
          <a:r>
            <a:rPr lang="en-US" sz="1200" b="0" i="0" kern="1200" dirty="0">
              <a:latin typeface="Century Gothic" panose="020B0502020202020204" pitchFamily="34" charset="0"/>
            </a:rPr>
            <a:t>Notes any environmental influences that might contribute to the development of diabetes.</a:t>
          </a:r>
          <a:endParaRPr lang="en-US" sz="1200" kern="1200" dirty="0">
            <a:latin typeface="Century Gothic" panose="020B0502020202020204" pitchFamily="34" charset="0"/>
          </a:endParaRPr>
        </a:p>
      </dsp:txBody>
      <dsp:txXfrm>
        <a:off x="8923" y="780950"/>
        <a:ext cx="11714714" cy="164949"/>
      </dsp:txXfrm>
    </dsp:sp>
    <dsp:sp modelId="{E0BE5C17-7C1A-40B0-B737-E6E97750832C}">
      <dsp:nvSpPr>
        <dsp:cNvPr id="0" name=""/>
        <dsp:cNvSpPr/>
      </dsp:nvSpPr>
      <dsp:spPr>
        <a:xfrm>
          <a:off x="0" y="964005"/>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Insulin Levels: </a:t>
          </a:r>
          <a:r>
            <a:rPr lang="en-US" sz="1200" b="0" i="0" kern="1200" dirty="0">
              <a:latin typeface="Century Gothic" panose="020B0502020202020204" pitchFamily="34" charset="0"/>
            </a:rPr>
            <a:t>The insulin levels measured in the patient's blood measured in microunits per milliliter (µU/mL).</a:t>
          </a:r>
          <a:endParaRPr lang="en-US" sz="1200" kern="1200" dirty="0">
            <a:latin typeface="Century Gothic" panose="020B0502020202020204" pitchFamily="34" charset="0"/>
          </a:endParaRPr>
        </a:p>
      </dsp:txBody>
      <dsp:txXfrm>
        <a:off x="8923" y="972928"/>
        <a:ext cx="11714714" cy="164949"/>
      </dsp:txXfrm>
    </dsp:sp>
    <dsp:sp modelId="{7F1B585E-A497-4026-A1E9-8CDF61310470}">
      <dsp:nvSpPr>
        <dsp:cNvPr id="0" name=""/>
        <dsp:cNvSpPr/>
      </dsp:nvSpPr>
      <dsp:spPr>
        <a:xfrm>
          <a:off x="0" y="1155983"/>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Age: </a:t>
          </a:r>
          <a:r>
            <a:rPr lang="en-US" sz="1200" b="0" i="0" kern="1200" dirty="0">
              <a:latin typeface="Century Gothic" panose="020B0502020202020204" pitchFamily="34" charset="0"/>
            </a:rPr>
            <a:t>The age of the patient.</a:t>
          </a:r>
          <a:endParaRPr lang="en-US" sz="1200" kern="1200" dirty="0">
            <a:latin typeface="Century Gothic" panose="020B0502020202020204" pitchFamily="34" charset="0"/>
          </a:endParaRPr>
        </a:p>
      </dsp:txBody>
      <dsp:txXfrm>
        <a:off x="8923" y="1164906"/>
        <a:ext cx="11714714" cy="164949"/>
      </dsp:txXfrm>
    </dsp:sp>
    <dsp:sp modelId="{0A8FB566-33E7-4D7F-9B3E-131237ADAE10}">
      <dsp:nvSpPr>
        <dsp:cNvPr id="0" name=""/>
        <dsp:cNvSpPr/>
      </dsp:nvSpPr>
      <dsp:spPr>
        <a:xfrm>
          <a:off x="0" y="1347962"/>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BMI: </a:t>
          </a:r>
          <a:r>
            <a:rPr lang="en-US" sz="1200" b="0" i="0" kern="1200" dirty="0">
              <a:latin typeface="Century Gothic" panose="020B0502020202020204" pitchFamily="34" charset="0"/>
            </a:rPr>
            <a:t>The body mass index of the patient, a measure of body fat based on height and weight.</a:t>
          </a:r>
          <a:endParaRPr lang="en-US" sz="1200" kern="1200" dirty="0">
            <a:latin typeface="Century Gothic" panose="020B0502020202020204" pitchFamily="34" charset="0"/>
          </a:endParaRPr>
        </a:p>
      </dsp:txBody>
      <dsp:txXfrm>
        <a:off x="8923" y="1356885"/>
        <a:ext cx="11714714" cy="164949"/>
      </dsp:txXfrm>
    </dsp:sp>
    <dsp:sp modelId="{D4281423-4BA0-40FC-866C-6CF283621D26}">
      <dsp:nvSpPr>
        <dsp:cNvPr id="0" name=""/>
        <dsp:cNvSpPr/>
      </dsp:nvSpPr>
      <dsp:spPr>
        <a:xfrm>
          <a:off x="0" y="1539940"/>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Physical Activity: </a:t>
          </a:r>
          <a:r>
            <a:rPr lang="en-US" sz="1200" b="0" i="0" kern="1200" dirty="0">
              <a:latin typeface="Century Gothic" panose="020B0502020202020204" pitchFamily="34" charset="0"/>
            </a:rPr>
            <a:t>The level of physical activity of the patient.</a:t>
          </a:r>
          <a:endParaRPr lang="en-US" sz="1200" kern="1200" dirty="0">
            <a:latin typeface="Century Gothic" panose="020B0502020202020204" pitchFamily="34" charset="0"/>
          </a:endParaRPr>
        </a:p>
      </dsp:txBody>
      <dsp:txXfrm>
        <a:off x="8923" y="1548863"/>
        <a:ext cx="11714714" cy="164949"/>
      </dsp:txXfrm>
    </dsp:sp>
    <dsp:sp modelId="{EC9F44A3-54AC-40E8-9970-680990467AAA}">
      <dsp:nvSpPr>
        <dsp:cNvPr id="0" name=""/>
        <dsp:cNvSpPr/>
      </dsp:nvSpPr>
      <dsp:spPr>
        <a:xfrm>
          <a:off x="0" y="1731918"/>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Dietary Habits: </a:t>
          </a:r>
          <a:r>
            <a:rPr lang="en-US" sz="1200" b="0" i="0" kern="1200" dirty="0">
              <a:latin typeface="Century Gothic" panose="020B0502020202020204" pitchFamily="34" charset="0"/>
            </a:rPr>
            <a:t>Describes the patient's eating habits, "Healthy" or "Unhealthy."</a:t>
          </a:r>
          <a:endParaRPr lang="en-US" sz="1200" kern="1200" dirty="0">
            <a:latin typeface="Century Gothic" panose="020B0502020202020204" pitchFamily="34" charset="0"/>
          </a:endParaRPr>
        </a:p>
      </dsp:txBody>
      <dsp:txXfrm>
        <a:off x="8923" y="1740841"/>
        <a:ext cx="11714714" cy="164949"/>
      </dsp:txXfrm>
    </dsp:sp>
    <dsp:sp modelId="{64973E69-125C-4435-9B8B-67E6C76ABB21}">
      <dsp:nvSpPr>
        <dsp:cNvPr id="0" name=""/>
        <dsp:cNvSpPr/>
      </dsp:nvSpPr>
      <dsp:spPr>
        <a:xfrm>
          <a:off x="0" y="1923896"/>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Blood Pressure: </a:t>
          </a:r>
          <a:r>
            <a:rPr lang="en-US" sz="1200" b="0" i="0" kern="1200" dirty="0">
              <a:latin typeface="Century Gothic" panose="020B0502020202020204" pitchFamily="34" charset="0"/>
            </a:rPr>
            <a:t>The blood pressure of the patient.</a:t>
          </a:r>
          <a:endParaRPr lang="en-US" sz="1200" kern="1200" dirty="0">
            <a:latin typeface="Century Gothic" panose="020B0502020202020204" pitchFamily="34" charset="0"/>
          </a:endParaRPr>
        </a:p>
      </dsp:txBody>
      <dsp:txXfrm>
        <a:off x="8923" y="1932819"/>
        <a:ext cx="11714714" cy="164949"/>
      </dsp:txXfrm>
    </dsp:sp>
    <dsp:sp modelId="{37F9C987-32EF-468C-BA9C-A363DCF725A5}">
      <dsp:nvSpPr>
        <dsp:cNvPr id="0" name=""/>
        <dsp:cNvSpPr/>
      </dsp:nvSpPr>
      <dsp:spPr>
        <a:xfrm>
          <a:off x="0" y="2115874"/>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Cholesterol Levels: </a:t>
          </a:r>
          <a:r>
            <a:rPr lang="en-US" sz="1200" b="0" i="0" kern="1200" dirty="0">
              <a:latin typeface="Century Gothic" panose="020B0502020202020204" pitchFamily="34" charset="0"/>
            </a:rPr>
            <a:t>The level of cholesterol as milligrams (mg) of cholesterol per deciliter (dL) of blood.</a:t>
          </a:r>
          <a:endParaRPr lang="en-US" sz="1200" kern="1200" dirty="0">
            <a:latin typeface="Century Gothic" panose="020B0502020202020204" pitchFamily="34" charset="0"/>
          </a:endParaRPr>
        </a:p>
      </dsp:txBody>
      <dsp:txXfrm>
        <a:off x="8923" y="2124797"/>
        <a:ext cx="11714714" cy="164949"/>
      </dsp:txXfrm>
    </dsp:sp>
    <dsp:sp modelId="{B83CBA05-2BA6-448C-BF8A-F3BE96A7F17E}">
      <dsp:nvSpPr>
        <dsp:cNvPr id="0" name=""/>
        <dsp:cNvSpPr/>
      </dsp:nvSpPr>
      <dsp:spPr>
        <a:xfrm>
          <a:off x="0" y="2307853"/>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Waist Circumference: </a:t>
          </a:r>
          <a:r>
            <a:rPr lang="en-US" sz="1200" b="0" i="0" kern="1200" dirty="0">
              <a:latin typeface="Century Gothic" panose="020B0502020202020204" pitchFamily="34" charset="0"/>
            </a:rPr>
            <a:t>Circumference of the patient's waist.</a:t>
          </a:r>
          <a:endParaRPr lang="en-US" sz="1200" kern="1200" dirty="0">
            <a:latin typeface="Century Gothic" panose="020B0502020202020204" pitchFamily="34" charset="0"/>
          </a:endParaRPr>
        </a:p>
      </dsp:txBody>
      <dsp:txXfrm>
        <a:off x="8923" y="2316776"/>
        <a:ext cx="11714714" cy="164949"/>
      </dsp:txXfrm>
    </dsp:sp>
    <dsp:sp modelId="{CF073CB7-95E6-4D36-ABF3-4EEE635DE74A}">
      <dsp:nvSpPr>
        <dsp:cNvPr id="0" name=""/>
        <dsp:cNvSpPr/>
      </dsp:nvSpPr>
      <dsp:spPr>
        <a:xfrm>
          <a:off x="0" y="2499831"/>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Blood Glucose Level: </a:t>
          </a:r>
          <a:r>
            <a:rPr lang="en-US" sz="1200" b="0" i="0" kern="1200" dirty="0">
              <a:latin typeface="Century Gothic" panose="020B0502020202020204" pitchFamily="34" charset="0"/>
            </a:rPr>
            <a:t>Amount of glucose in the blood.</a:t>
          </a:r>
          <a:endParaRPr lang="en-US" sz="1200" kern="1200" dirty="0">
            <a:latin typeface="Century Gothic" panose="020B0502020202020204" pitchFamily="34" charset="0"/>
          </a:endParaRPr>
        </a:p>
      </dsp:txBody>
      <dsp:txXfrm>
        <a:off x="8923" y="2508754"/>
        <a:ext cx="11714714" cy="164949"/>
      </dsp:txXfrm>
    </dsp:sp>
    <dsp:sp modelId="{39F4EF18-1779-4644-A19D-3C18DC9BD139}">
      <dsp:nvSpPr>
        <dsp:cNvPr id="0" name=""/>
        <dsp:cNvSpPr/>
      </dsp:nvSpPr>
      <dsp:spPr>
        <a:xfrm>
          <a:off x="0" y="2691809"/>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Ethnicity: </a:t>
          </a:r>
          <a:r>
            <a:rPr lang="en-US" sz="1200" b="0" i="0" kern="1200" dirty="0">
              <a:latin typeface="Century Gothic" panose="020B0502020202020204" pitchFamily="34" charset="0"/>
            </a:rPr>
            <a:t>Measured as "Low Risk" or "High Risk".</a:t>
          </a:r>
          <a:endParaRPr lang="en-US" sz="1200" kern="1200" dirty="0">
            <a:latin typeface="Century Gothic" panose="020B0502020202020204" pitchFamily="34" charset="0"/>
          </a:endParaRPr>
        </a:p>
      </dsp:txBody>
      <dsp:txXfrm>
        <a:off x="8923" y="2700732"/>
        <a:ext cx="11714714" cy="164949"/>
      </dsp:txXfrm>
    </dsp:sp>
    <dsp:sp modelId="{1EFC4C75-40EB-4D7C-A2E1-217F7E915FE6}">
      <dsp:nvSpPr>
        <dsp:cNvPr id="0" name=""/>
        <dsp:cNvSpPr/>
      </dsp:nvSpPr>
      <dsp:spPr>
        <a:xfrm>
          <a:off x="0" y="2883787"/>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Socioeconomic Factors: </a:t>
          </a:r>
          <a:r>
            <a:rPr lang="en-US" sz="1200" b="0" i="0" kern="1200" dirty="0">
              <a:latin typeface="Century Gothic" panose="020B0502020202020204" pitchFamily="34" charset="0"/>
            </a:rPr>
            <a:t>Measured as "Low", "Medium", or "High".</a:t>
          </a:r>
          <a:endParaRPr lang="en-US" sz="1200" kern="1200" dirty="0">
            <a:latin typeface="Century Gothic" panose="020B0502020202020204" pitchFamily="34" charset="0"/>
          </a:endParaRPr>
        </a:p>
      </dsp:txBody>
      <dsp:txXfrm>
        <a:off x="8923" y="2892710"/>
        <a:ext cx="11714714" cy="164949"/>
      </dsp:txXfrm>
    </dsp:sp>
    <dsp:sp modelId="{61D2EE1F-BFC9-4BFD-B5B0-B8A50129CC50}">
      <dsp:nvSpPr>
        <dsp:cNvPr id="0" name=""/>
        <dsp:cNvSpPr/>
      </dsp:nvSpPr>
      <dsp:spPr>
        <a:xfrm>
          <a:off x="0" y="3075765"/>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Smoking Status</a:t>
          </a:r>
          <a:r>
            <a:rPr lang="en-US" sz="1200" b="0" i="0" kern="1200" dirty="0">
              <a:latin typeface="Century Gothic" panose="020B0502020202020204" pitchFamily="34" charset="0"/>
            </a:rPr>
            <a:t>: Measured as "Smoker" or "Non-Smoker"</a:t>
          </a:r>
          <a:endParaRPr lang="en-US" sz="1200" kern="1200" dirty="0">
            <a:latin typeface="Century Gothic" panose="020B0502020202020204" pitchFamily="34" charset="0"/>
          </a:endParaRPr>
        </a:p>
      </dsp:txBody>
      <dsp:txXfrm>
        <a:off x="8923" y="3084688"/>
        <a:ext cx="11714714" cy="164949"/>
      </dsp:txXfrm>
    </dsp:sp>
    <dsp:sp modelId="{0A71BA37-FAFA-438B-A6E8-56461B0984BB}">
      <dsp:nvSpPr>
        <dsp:cNvPr id="0" name=""/>
        <dsp:cNvSpPr/>
      </dsp:nvSpPr>
      <dsp:spPr>
        <a:xfrm>
          <a:off x="0" y="3267743"/>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Alcohol Consumption: </a:t>
          </a:r>
          <a:r>
            <a:rPr lang="en-US" sz="1200" b="0" i="0" kern="1200" dirty="0">
              <a:latin typeface="Century Gothic" panose="020B0502020202020204" pitchFamily="34" charset="0"/>
            </a:rPr>
            <a:t>Measured as "Low", "Moderate", "High".</a:t>
          </a:r>
          <a:endParaRPr lang="en-US" sz="1200" kern="1200" dirty="0">
            <a:latin typeface="Century Gothic" panose="020B0502020202020204" pitchFamily="34" charset="0"/>
          </a:endParaRPr>
        </a:p>
      </dsp:txBody>
      <dsp:txXfrm>
        <a:off x="8923" y="3276666"/>
        <a:ext cx="11714714" cy="164949"/>
      </dsp:txXfrm>
    </dsp:sp>
    <dsp:sp modelId="{34EC3F8E-68D7-45FA-BF5D-286EE02BFFB0}">
      <dsp:nvSpPr>
        <dsp:cNvPr id="0" name=""/>
        <dsp:cNvSpPr/>
      </dsp:nvSpPr>
      <dsp:spPr>
        <a:xfrm>
          <a:off x="0" y="3459722"/>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Glucose Tolerance Test: </a:t>
          </a:r>
          <a:r>
            <a:rPr lang="en-US" sz="1200" b="0" i="0" kern="1200" dirty="0">
              <a:latin typeface="Century Gothic" panose="020B0502020202020204" pitchFamily="34" charset="0"/>
            </a:rPr>
            <a:t>Measured as "Abnormal" or "Normal".</a:t>
          </a:r>
          <a:endParaRPr lang="en-US" sz="1200" kern="1200" dirty="0">
            <a:latin typeface="Century Gothic" panose="020B0502020202020204" pitchFamily="34" charset="0"/>
          </a:endParaRPr>
        </a:p>
      </dsp:txBody>
      <dsp:txXfrm>
        <a:off x="8923" y="3468645"/>
        <a:ext cx="11714714" cy="164949"/>
      </dsp:txXfrm>
    </dsp:sp>
    <dsp:sp modelId="{BF1E9DC3-7D90-489C-843E-168F48D2CA40}">
      <dsp:nvSpPr>
        <dsp:cNvPr id="0" name=""/>
        <dsp:cNvSpPr/>
      </dsp:nvSpPr>
      <dsp:spPr>
        <a:xfrm>
          <a:off x="0" y="3651700"/>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History of PCOS: </a:t>
          </a:r>
          <a:r>
            <a:rPr lang="en-US" sz="1200" b="0" i="0" kern="1200" dirty="0">
              <a:latin typeface="Century Gothic" panose="020B0502020202020204" pitchFamily="34" charset="0"/>
            </a:rPr>
            <a:t>Measured as "True" or "False".</a:t>
          </a:r>
          <a:endParaRPr lang="en-US" sz="1200" kern="1200" dirty="0">
            <a:latin typeface="Century Gothic" panose="020B0502020202020204" pitchFamily="34" charset="0"/>
          </a:endParaRPr>
        </a:p>
      </dsp:txBody>
      <dsp:txXfrm>
        <a:off x="8923" y="3660623"/>
        <a:ext cx="11714714" cy="164949"/>
      </dsp:txXfrm>
    </dsp:sp>
    <dsp:sp modelId="{FAFFF126-ECD7-4CB2-B7E7-5D4FE55067B5}">
      <dsp:nvSpPr>
        <dsp:cNvPr id="0" name=""/>
        <dsp:cNvSpPr/>
      </dsp:nvSpPr>
      <dsp:spPr>
        <a:xfrm>
          <a:off x="0" y="3843678"/>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Previous Gestational Diabetes: </a:t>
          </a:r>
          <a:r>
            <a:rPr lang="en-US" sz="1200" b="0" i="0" kern="1200" dirty="0">
              <a:latin typeface="Century Gothic" panose="020B0502020202020204" pitchFamily="34" charset="0"/>
            </a:rPr>
            <a:t>Measured as "True" or "False".</a:t>
          </a:r>
          <a:endParaRPr lang="en-US" sz="1200" kern="1200" dirty="0">
            <a:latin typeface="Century Gothic" panose="020B0502020202020204" pitchFamily="34" charset="0"/>
          </a:endParaRPr>
        </a:p>
      </dsp:txBody>
      <dsp:txXfrm>
        <a:off x="8923" y="3852601"/>
        <a:ext cx="11714714" cy="164949"/>
      </dsp:txXfrm>
    </dsp:sp>
    <dsp:sp modelId="{94867D6D-749D-459D-BB7A-CC7130FF84EA}">
      <dsp:nvSpPr>
        <dsp:cNvPr id="0" name=""/>
        <dsp:cNvSpPr/>
      </dsp:nvSpPr>
      <dsp:spPr>
        <a:xfrm>
          <a:off x="0" y="4035656"/>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Pregnancy History:</a:t>
          </a:r>
          <a:r>
            <a:rPr lang="en-US" sz="1200" b="0" i="0" kern="1200" dirty="0">
              <a:latin typeface="Century Gothic" panose="020B0502020202020204" pitchFamily="34" charset="0"/>
            </a:rPr>
            <a:t> Measured as "Normal" or "Complications".</a:t>
          </a:r>
          <a:endParaRPr lang="en-US" sz="1200" kern="1200" dirty="0">
            <a:latin typeface="Century Gothic" panose="020B0502020202020204" pitchFamily="34" charset="0"/>
          </a:endParaRPr>
        </a:p>
      </dsp:txBody>
      <dsp:txXfrm>
        <a:off x="8923" y="4044579"/>
        <a:ext cx="11714714" cy="164949"/>
      </dsp:txXfrm>
    </dsp:sp>
    <dsp:sp modelId="{5B943790-E5FB-4264-979B-3E6DCA830C00}">
      <dsp:nvSpPr>
        <dsp:cNvPr id="0" name=""/>
        <dsp:cNvSpPr/>
      </dsp:nvSpPr>
      <dsp:spPr>
        <a:xfrm>
          <a:off x="0" y="4227634"/>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Weight Gain During Pregnancy: </a:t>
          </a:r>
          <a:r>
            <a:rPr lang="en-US" sz="1200" b="0" i="0" kern="1200" dirty="0">
              <a:latin typeface="Century Gothic" panose="020B0502020202020204" pitchFamily="34" charset="0"/>
            </a:rPr>
            <a:t>Measures the amount of weight gained during a pregnancy.</a:t>
          </a:r>
          <a:endParaRPr lang="en-US" sz="1200" kern="1200" dirty="0">
            <a:latin typeface="Century Gothic" panose="020B0502020202020204" pitchFamily="34" charset="0"/>
          </a:endParaRPr>
        </a:p>
      </dsp:txBody>
      <dsp:txXfrm>
        <a:off x="8923" y="4236557"/>
        <a:ext cx="11714714" cy="164949"/>
      </dsp:txXfrm>
    </dsp:sp>
    <dsp:sp modelId="{3BDD5E11-D843-49C9-B6B9-F46DCC5446AF}">
      <dsp:nvSpPr>
        <dsp:cNvPr id="0" name=""/>
        <dsp:cNvSpPr/>
      </dsp:nvSpPr>
      <dsp:spPr>
        <a:xfrm>
          <a:off x="0" y="4419612"/>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Pancreatic Health: </a:t>
          </a:r>
          <a:r>
            <a:rPr lang="en-US" sz="1200" b="0" i="0" kern="1200" dirty="0">
              <a:latin typeface="Century Gothic" panose="020B0502020202020204" pitchFamily="34" charset="0"/>
            </a:rPr>
            <a:t>Numerical value for the health of the patient's pancreas.</a:t>
          </a:r>
          <a:endParaRPr lang="en-US" sz="1200" kern="1200" dirty="0">
            <a:latin typeface="Century Gothic" panose="020B0502020202020204" pitchFamily="34" charset="0"/>
          </a:endParaRPr>
        </a:p>
      </dsp:txBody>
      <dsp:txXfrm>
        <a:off x="8923" y="4428535"/>
        <a:ext cx="11714714" cy="164949"/>
      </dsp:txXfrm>
    </dsp:sp>
    <dsp:sp modelId="{F81A5677-4B88-46E5-8E9D-987AD969B149}">
      <dsp:nvSpPr>
        <dsp:cNvPr id="0" name=""/>
        <dsp:cNvSpPr/>
      </dsp:nvSpPr>
      <dsp:spPr>
        <a:xfrm>
          <a:off x="0" y="4611591"/>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Pulmonary Function:</a:t>
          </a:r>
          <a:r>
            <a:rPr lang="en-US" sz="1200" b="0" i="0" kern="1200" dirty="0">
              <a:latin typeface="Century Gothic" panose="020B0502020202020204" pitchFamily="34" charset="0"/>
            </a:rPr>
            <a:t> Numerical value for pulmonary functionality.</a:t>
          </a:r>
          <a:endParaRPr lang="en-US" sz="1200" kern="1200" dirty="0">
            <a:latin typeface="Century Gothic" panose="020B0502020202020204" pitchFamily="34" charset="0"/>
          </a:endParaRPr>
        </a:p>
      </dsp:txBody>
      <dsp:txXfrm>
        <a:off x="8923" y="4620514"/>
        <a:ext cx="11714714" cy="164949"/>
      </dsp:txXfrm>
    </dsp:sp>
    <dsp:sp modelId="{16F7DE1F-F5F0-4552-9AC1-C517F6D41947}">
      <dsp:nvSpPr>
        <dsp:cNvPr id="0" name=""/>
        <dsp:cNvSpPr/>
      </dsp:nvSpPr>
      <dsp:spPr>
        <a:xfrm>
          <a:off x="0" y="4803569"/>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Cystic Fibrosis Diagnosis: </a:t>
          </a:r>
          <a:r>
            <a:rPr lang="en-US" sz="1200" b="0" i="0" kern="1200" dirty="0">
              <a:latin typeface="Century Gothic" panose="020B0502020202020204" pitchFamily="34" charset="0"/>
            </a:rPr>
            <a:t>Measured as "Ture" or "False".</a:t>
          </a:r>
          <a:endParaRPr lang="en-US" sz="1200" kern="1200" dirty="0">
            <a:latin typeface="Century Gothic" panose="020B0502020202020204" pitchFamily="34" charset="0"/>
          </a:endParaRPr>
        </a:p>
      </dsp:txBody>
      <dsp:txXfrm>
        <a:off x="8923" y="4812492"/>
        <a:ext cx="11714714" cy="164949"/>
      </dsp:txXfrm>
    </dsp:sp>
    <dsp:sp modelId="{741EE6AF-C901-4A2B-8073-20E5157FABE6}">
      <dsp:nvSpPr>
        <dsp:cNvPr id="0" name=""/>
        <dsp:cNvSpPr/>
      </dsp:nvSpPr>
      <dsp:spPr>
        <a:xfrm>
          <a:off x="0" y="4995547"/>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Steroid Use History: </a:t>
          </a:r>
          <a:r>
            <a:rPr lang="en-US" sz="1200" b="0" i="0" kern="1200" dirty="0">
              <a:latin typeface="Century Gothic" panose="020B0502020202020204" pitchFamily="34" charset="0"/>
            </a:rPr>
            <a:t>Measured as "Ture" or "False".</a:t>
          </a:r>
          <a:endParaRPr lang="en-US" sz="1200" kern="1200" dirty="0">
            <a:latin typeface="Century Gothic" panose="020B0502020202020204" pitchFamily="34" charset="0"/>
          </a:endParaRPr>
        </a:p>
      </dsp:txBody>
      <dsp:txXfrm>
        <a:off x="8923" y="5004470"/>
        <a:ext cx="11714714" cy="164949"/>
      </dsp:txXfrm>
    </dsp:sp>
    <dsp:sp modelId="{7264470B-EBA0-4EA6-BFB5-9ADE8AE08BA8}">
      <dsp:nvSpPr>
        <dsp:cNvPr id="0" name=""/>
        <dsp:cNvSpPr/>
      </dsp:nvSpPr>
      <dsp:spPr>
        <a:xfrm>
          <a:off x="0" y="5187525"/>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Genetic Testing: </a:t>
          </a:r>
          <a:r>
            <a:rPr lang="en-US" sz="1200" b="0" i="0" kern="1200" dirty="0">
              <a:latin typeface="Century Gothic" panose="020B0502020202020204" pitchFamily="34" charset="0"/>
            </a:rPr>
            <a:t>Measured as "Positive" or "Negative".</a:t>
          </a:r>
          <a:endParaRPr lang="en-US" sz="1200" kern="1200" dirty="0">
            <a:latin typeface="Century Gothic" panose="020B0502020202020204" pitchFamily="34" charset="0"/>
          </a:endParaRPr>
        </a:p>
      </dsp:txBody>
      <dsp:txXfrm>
        <a:off x="8923" y="5196448"/>
        <a:ext cx="11714714" cy="164949"/>
      </dsp:txXfrm>
    </dsp:sp>
    <dsp:sp modelId="{3EC6A41B-079D-4E9F-8CC9-4185A483877E}">
      <dsp:nvSpPr>
        <dsp:cNvPr id="0" name=""/>
        <dsp:cNvSpPr/>
      </dsp:nvSpPr>
      <dsp:spPr>
        <a:xfrm>
          <a:off x="0" y="5379503"/>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Neurological Assessments: </a:t>
          </a:r>
          <a:r>
            <a:rPr lang="en-US" sz="1200" b="0" i="0" kern="1200" dirty="0">
              <a:latin typeface="Century Gothic" panose="020B0502020202020204" pitchFamily="34" charset="0"/>
            </a:rPr>
            <a:t>Measured as "1", "2", or "3".</a:t>
          </a:r>
          <a:endParaRPr lang="en-US" sz="1200" kern="1200" dirty="0">
            <a:latin typeface="Century Gothic" panose="020B0502020202020204" pitchFamily="34" charset="0"/>
          </a:endParaRPr>
        </a:p>
      </dsp:txBody>
      <dsp:txXfrm>
        <a:off x="8923" y="5388426"/>
        <a:ext cx="11714714" cy="164949"/>
      </dsp:txXfrm>
    </dsp:sp>
    <dsp:sp modelId="{C92880FA-91BA-41E6-A6B4-5F3F64821714}">
      <dsp:nvSpPr>
        <dsp:cNvPr id="0" name=""/>
        <dsp:cNvSpPr/>
      </dsp:nvSpPr>
      <dsp:spPr>
        <a:xfrm>
          <a:off x="0" y="5571481"/>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Liver Function Tests: </a:t>
          </a:r>
          <a:r>
            <a:rPr lang="en-US" sz="1200" b="0" i="0" kern="1200" dirty="0">
              <a:latin typeface="Century Gothic" panose="020B0502020202020204" pitchFamily="34" charset="0"/>
            </a:rPr>
            <a:t>Measured as "Normal" or "Abnormal".</a:t>
          </a:r>
          <a:endParaRPr lang="en-US" sz="1200" kern="1200" dirty="0">
            <a:latin typeface="Century Gothic" panose="020B0502020202020204" pitchFamily="34" charset="0"/>
          </a:endParaRPr>
        </a:p>
      </dsp:txBody>
      <dsp:txXfrm>
        <a:off x="8923" y="5580404"/>
        <a:ext cx="11714714" cy="164949"/>
      </dsp:txXfrm>
    </dsp:sp>
    <dsp:sp modelId="{D9514221-C693-41B0-B7E6-14E74AA42EAC}">
      <dsp:nvSpPr>
        <dsp:cNvPr id="0" name=""/>
        <dsp:cNvSpPr/>
      </dsp:nvSpPr>
      <dsp:spPr>
        <a:xfrm>
          <a:off x="0" y="5763460"/>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Digestive Enzyme Levels: </a:t>
          </a:r>
          <a:r>
            <a:rPr lang="en-US" sz="1200" b="0" i="0" kern="1200" dirty="0">
              <a:latin typeface="Century Gothic" panose="020B0502020202020204" pitchFamily="34" charset="0"/>
            </a:rPr>
            <a:t>Numerical value for the level of digestive enzymes of each patient.</a:t>
          </a:r>
          <a:endParaRPr lang="en-US" sz="1200" kern="1200" dirty="0">
            <a:latin typeface="Century Gothic" panose="020B0502020202020204" pitchFamily="34" charset="0"/>
          </a:endParaRPr>
        </a:p>
      </dsp:txBody>
      <dsp:txXfrm>
        <a:off x="8923" y="5772383"/>
        <a:ext cx="11714714" cy="164949"/>
      </dsp:txXfrm>
    </dsp:sp>
    <dsp:sp modelId="{7DC98985-130C-4509-A08C-CF1AB74D39E2}">
      <dsp:nvSpPr>
        <dsp:cNvPr id="0" name=""/>
        <dsp:cNvSpPr/>
      </dsp:nvSpPr>
      <dsp:spPr>
        <a:xfrm>
          <a:off x="0" y="5955438"/>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Urine Test: </a:t>
          </a:r>
          <a:r>
            <a:rPr lang="en-US" sz="1200" b="0" i="0" kern="1200" dirty="0">
              <a:latin typeface="Century Gothic" panose="020B0502020202020204" pitchFamily="34" charset="0"/>
            </a:rPr>
            <a:t>Measured in "Normal", "Protein Present", "Ketones Present", or "Glucose Present".</a:t>
          </a:r>
          <a:endParaRPr lang="en-US" sz="1200" kern="1200" dirty="0">
            <a:latin typeface="Century Gothic" panose="020B0502020202020204" pitchFamily="34" charset="0"/>
          </a:endParaRPr>
        </a:p>
      </dsp:txBody>
      <dsp:txXfrm>
        <a:off x="8923" y="5964361"/>
        <a:ext cx="11714714" cy="164949"/>
      </dsp:txXfrm>
    </dsp:sp>
    <dsp:sp modelId="{5C177D15-9F3D-4841-A165-C3F976C643BB}">
      <dsp:nvSpPr>
        <dsp:cNvPr id="0" name=""/>
        <dsp:cNvSpPr/>
      </dsp:nvSpPr>
      <dsp:spPr>
        <a:xfrm>
          <a:off x="0" y="6147416"/>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Birth Weight: </a:t>
          </a:r>
          <a:r>
            <a:rPr lang="en-US" sz="1200" b="0" i="0" kern="1200" dirty="0">
              <a:latin typeface="Century Gothic" panose="020B0502020202020204" pitchFamily="34" charset="0"/>
            </a:rPr>
            <a:t>Birth weight of patient in grams.</a:t>
          </a:r>
          <a:endParaRPr lang="en-US" sz="1200" kern="1200" dirty="0">
            <a:latin typeface="Century Gothic" panose="020B0502020202020204" pitchFamily="34" charset="0"/>
          </a:endParaRPr>
        </a:p>
      </dsp:txBody>
      <dsp:txXfrm>
        <a:off x="8923" y="6156339"/>
        <a:ext cx="11714714" cy="164949"/>
      </dsp:txXfrm>
    </dsp:sp>
    <dsp:sp modelId="{DCDB4053-B0EE-424F-9B5F-04D8601CFC5C}">
      <dsp:nvSpPr>
        <dsp:cNvPr id="0" name=""/>
        <dsp:cNvSpPr/>
      </dsp:nvSpPr>
      <dsp:spPr>
        <a:xfrm>
          <a:off x="0" y="6339394"/>
          <a:ext cx="11732560" cy="1827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latin typeface="Century Gothic" panose="020B0502020202020204" pitchFamily="34" charset="0"/>
            </a:rPr>
            <a:t>Early Onset Symptoms: </a:t>
          </a:r>
          <a:r>
            <a:rPr lang="en-US" sz="1200" b="0" i="0" kern="1200" dirty="0">
              <a:latin typeface="Century Gothic" panose="020B0502020202020204" pitchFamily="34" charset="0"/>
            </a:rPr>
            <a:t>Measured as "Ture" or "False".</a:t>
          </a:r>
          <a:endParaRPr lang="en-US" sz="1200" kern="1200" dirty="0">
            <a:latin typeface="Century Gothic" panose="020B0502020202020204" pitchFamily="34" charset="0"/>
          </a:endParaRPr>
        </a:p>
      </dsp:txBody>
      <dsp:txXfrm>
        <a:off x="8923" y="6348317"/>
        <a:ext cx="11714714" cy="1649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C32C-582D-4347-A30B-6C0AECAB7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585B20-2344-4EA3-9A2B-AF25B8AF7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D4164A-8B25-495A-B473-F3E204070655}"/>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5" name="Footer Placeholder 4">
            <a:extLst>
              <a:ext uri="{FF2B5EF4-FFF2-40B4-BE49-F238E27FC236}">
                <a16:creationId xmlns:a16="http://schemas.microsoft.com/office/drawing/2014/main" id="{7CC2E8BF-EBC9-4EAD-B49A-FF44AD578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F7019-5574-4265-99CB-F6CD92CD0B4B}"/>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356316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D0D7-6116-497C-BDD1-1319966C1C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7722CC-2BDC-48DC-9E1B-A3CB111995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3A80A-802E-49F7-A7F9-C8D97EA9E900}"/>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5" name="Footer Placeholder 4">
            <a:extLst>
              <a:ext uri="{FF2B5EF4-FFF2-40B4-BE49-F238E27FC236}">
                <a16:creationId xmlns:a16="http://schemas.microsoft.com/office/drawing/2014/main" id="{B9CB3997-BDB1-44AF-853C-2553B9849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247D3-114D-40AA-8045-66D3C05EEA46}"/>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406661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F81C4-BA72-469E-92CE-68879C2B0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DB91ED-5F7C-4735-A39A-B328A916F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02B06-ABEF-409F-A20B-19F5D8C81D7C}"/>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5" name="Footer Placeholder 4">
            <a:extLst>
              <a:ext uri="{FF2B5EF4-FFF2-40B4-BE49-F238E27FC236}">
                <a16:creationId xmlns:a16="http://schemas.microsoft.com/office/drawing/2014/main" id="{D1AB81F4-5028-41A3-9F01-A51C78034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7A9EF-3B04-42F8-B003-50EAA5069031}"/>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104274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ECE2-E045-4FA7-9E51-5BE6038DB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37119-691D-40A1-9727-5A962C455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97D49-8BF1-413C-8C01-B17E2CD3110D}"/>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5" name="Footer Placeholder 4">
            <a:extLst>
              <a:ext uri="{FF2B5EF4-FFF2-40B4-BE49-F238E27FC236}">
                <a16:creationId xmlns:a16="http://schemas.microsoft.com/office/drawing/2014/main" id="{36AD9162-1951-40AE-A0B6-4D199D551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928FB-9844-42FD-813F-219341F93F1F}"/>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33803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EE3F-D0D3-41EE-81B7-76C844041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012CF9-E69E-4E84-85F4-B4FA09372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D5281-A45A-4924-A551-2F08AAC1D3F3}"/>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5" name="Footer Placeholder 4">
            <a:extLst>
              <a:ext uri="{FF2B5EF4-FFF2-40B4-BE49-F238E27FC236}">
                <a16:creationId xmlns:a16="http://schemas.microsoft.com/office/drawing/2014/main" id="{DA7F3E9F-053E-4E28-93AD-7FA8ADB55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9BBF5-29D1-40FC-A8ED-A56A230DA3BF}"/>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118257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BD48-99E8-4533-81D7-52266B2EE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B0121-AE41-4F6D-A73B-5C1826C3D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174C-9369-46EB-B384-651B4B2DEF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563184-AB03-4CF0-BA56-B27330E6E831}"/>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6" name="Footer Placeholder 5">
            <a:extLst>
              <a:ext uri="{FF2B5EF4-FFF2-40B4-BE49-F238E27FC236}">
                <a16:creationId xmlns:a16="http://schemas.microsoft.com/office/drawing/2014/main" id="{1B472F47-9551-463A-A179-230378E31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EA001-58D9-4E39-8966-82B8BC15BB8D}"/>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9768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EFA9-CA23-43B2-904C-69438FF8CA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5576EF-4D16-45F4-89DE-F2558EB7A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536073-899E-473B-B8B8-6E3F5A5068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91268-3C62-4A5D-A223-561CCD450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FC2EED-A715-4DC3-BAFB-163F458B1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2DE1D-CADD-40CA-80AC-F5F0E3413F69}"/>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8" name="Footer Placeholder 7">
            <a:extLst>
              <a:ext uri="{FF2B5EF4-FFF2-40B4-BE49-F238E27FC236}">
                <a16:creationId xmlns:a16="http://schemas.microsoft.com/office/drawing/2014/main" id="{36772D3C-1F63-4305-A807-930D9F468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9FC0B5-B52F-4898-8A4B-6D875E147646}"/>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82854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E540-8480-4B31-B3EC-68D8B48BA5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6A9495-D916-44B5-AB01-3B85FD10004F}"/>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4" name="Footer Placeholder 3">
            <a:extLst>
              <a:ext uri="{FF2B5EF4-FFF2-40B4-BE49-F238E27FC236}">
                <a16:creationId xmlns:a16="http://schemas.microsoft.com/office/drawing/2014/main" id="{EA4ED1F2-7A89-4F5A-852A-BB1E39EA3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D4ED89-8948-426B-8ED5-4F97525E040D}"/>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112124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28D47-F470-4724-AF32-D77E623FCD5A}"/>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3" name="Footer Placeholder 2">
            <a:extLst>
              <a:ext uri="{FF2B5EF4-FFF2-40B4-BE49-F238E27FC236}">
                <a16:creationId xmlns:a16="http://schemas.microsoft.com/office/drawing/2014/main" id="{FF34C739-760C-49F9-9DE6-B9F60C72F3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31ED2-E7CA-4F0C-8119-79682827E290}"/>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280309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A208-4F91-45D2-9625-F6440BCC4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606E04-C2E1-458B-AD1C-A33137645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EF7A77-7AAA-4D17-B171-9F1C79A48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C885C-2F2A-4529-84DA-FB4933FA5B90}"/>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6" name="Footer Placeholder 5">
            <a:extLst>
              <a:ext uri="{FF2B5EF4-FFF2-40B4-BE49-F238E27FC236}">
                <a16:creationId xmlns:a16="http://schemas.microsoft.com/office/drawing/2014/main" id="{778EC7ED-8D80-4DA6-9BAB-D92588682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EFDD8-1D04-432D-8B7B-8DA67C317E1E}"/>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8943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7964-82D1-4D39-B593-467DF3A47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E3DFA-1176-4FEB-B0C6-8AED23AD7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5E6753-C7A7-4C4D-BCE3-3B2F62981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115A6-C07B-46E0-AEA8-89D4CBE52509}"/>
              </a:ext>
            </a:extLst>
          </p:cNvPr>
          <p:cNvSpPr>
            <a:spLocks noGrp="1"/>
          </p:cNvSpPr>
          <p:nvPr>
            <p:ph type="dt" sz="half" idx="10"/>
          </p:nvPr>
        </p:nvSpPr>
        <p:spPr/>
        <p:txBody>
          <a:bodyPr/>
          <a:lstStyle/>
          <a:p>
            <a:fld id="{DED8F1A1-4E8D-45CD-A418-BD80F062FB6D}" type="datetimeFigureOut">
              <a:rPr lang="en-US" smtClean="0"/>
              <a:t>10/9/2024</a:t>
            </a:fld>
            <a:endParaRPr lang="en-US"/>
          </a:p>
        </p:txBody>
      </p:sp>
      <p:sp>
        <p:nvSpPr>
          <p:cNvPr id="6" name="Footer Placeholder 5">
            <a:extLst>
              <a:ext uri="{FF2B5EF4-FFF2-40B4-BE49-F238E27FC236}">
                <a16:creationId xmlns:a16="http://schemas.microsoft.com/office/drawing/2014/main" id="{91965C1F-EED4-4845-B4A5-CA431802F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52CE9-EF19-4E72-A29E-B673500B3890}"/>
              </a:ext>
            </a:extLst>
          </p:cNvPr>
          <p:cNvSpPr>
            <a:spLocks noGrp="1"/>
          </p:cNvSpPr>
          <p:nvPr>
            <p:ph type="sldNum" sz="quarter" idx="12"/>
          </p:nvPr>
        </p:nvSpPr>
        <p:spPr/>
        <p:txBody>
          <a:bodyPr/>
          <a:lstStyle/>
          <a:p>
            <a:fld id="{D859E62D-AA5B-4834-B69D-D86E803791E0}" type="slidenum">
              <a:rPr lang="en-US" smtClean="0"/>
              <a:t>‹#›</a:t>
            </a:fld>
            <a:endParaRPr lang="en-US"/>
          </a:p>
        </p:txBody>
      </p:sp>
    </p:spTree>
    <p:extLst>
      <p:ext uri="{BB962C8B-B14F-4D97-AF65-F5344CB8AC3E}">
        <p14:creationId xmlns:p14="http://schemas.microsoft.com/office/powerpoint/2010/main" val="56935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6BFC7-1D3C-4A0A-99D0-2A8EE9BB1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17C83F-B524-4D45-9700-A3ACF995F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3F3B2-CF14-4E30-9C03-4322AAA24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8F1A1-4E8D-45CD-A418-BD80F062FB6D}" type="datetimeFigureOut">
              <a:rPr lang="en-US" smtClean="0"/>
              <a:t>10/9/2024</a:t>
            </a:fld>
            <a:endParaRPr lang="en-US"/>
          </a:p>
        </p:txBody>
      </p:sp>
      <p:sp>
        <p:nvSpPr>
          <p:cNvPr id="5" name="Footer Placeholder 4">
            <a:extLst>
              <a:ext uri="{FF2B5EF4-FFF2-40B4-BE49-F238E27FC236}">
                <a16:creationId xmlns:a16="http://schemas.microsoft.com/office/drawing/2014/main" id="{81670DBB-5FC8-479A-8217-943AA4627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FFFA8-2FFD-4BD8-AE33-04B56036B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9E62D-AA5B-4834-B69D-D86E803791E0}" type="slidenum">
              <a:rPr lang="en-US" smtClean="0"/>
              <a:t>‹#›</a:t>
            </a:fld>
            <a:endParaRPr lang="en-US"/>
          </a:p>
        </p:txBody>
      </p:sp>
    </p:spTree>
    <p:extLst>
      <p:ext uri="{BB962C8B-B14F-4D97-AF65-F5344CB8AC3E}">
        <p14:creationId xmlns:p14="http://schemas.microsoft.com/office/powerpoint/2010/main" val="371255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BFC45CB-EE33-4C9A-9C5F-1EAF76F97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76" y="-304800"/>
            <a:ext cx="12676094" cy="74496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75609A-B277-4D39-B566-253C0CE62F25}"/>
              </a:ext>
            </a:extLst>
          </p:cNvPr>
          <p:cNvSpPr>
            <a:spLocks noGrp="1"/>
          </p:cNvSpPr>
          <p:nvPr>
            <p:ph type="ctrTitle"/>
          </p:nvPr>
        </p:nvSpPr>
        <p:spPr/>
        <p:txBody>
          <a:bodyPr>
            <a:normAutofit/>
          </a:bodyPr>
          <a:lstStyle/>
          <a:p>
            <a:r>
              <a:rPr lang="en-US" sz="8000" b="1" dirty="0">
                <a:solidFill>
                  <a:schemeClr val="bg1"/>
                </a:solidFill>
                <a:latin typeface="Century Gothic" panose="020B0502020202020204" pitchFamily="34" charset="0"/>
              </a:rPr>
              <a:t>Diabetes Data Set</a:t>
            </a:r>
          </a:p>
        </p:txBody>
      </p:sp>
      <p:sp>
        <p:nvSpPr>
          <p:cNvPr id="3" name="Subtitle 2">
            <a:extLst>
              <a:ext uri="{FF2B5EF4-FFF2-40B4-BE49-F238E27FC236}">
                <a16:creationId xmlns:a16="http://schemas.microsoft.com/office/drawing/2014/main" id="{B6E6C860-5F4A-4312-849E-CB06493E517B}"/>
              </a:ext>
            </a:extLst>
          </p:cNvPr>
          <p:cNvSpPr>
            <a:spLocks noGrp="1"/>
          </p:cNvSpPr>
          <p:nvPr>
            <p:ph type="subTitle" idx="1"/>
          </p:nvPr>
        </p:nvSpPr>
        <p:spPr/>
        <p:txBody>
          <a:bodyPr>
            <a:normAutofit/>
          </a:bodyPr>
          <a:lstStyle/>
          <a:p>
            <a:r>
              <a:rPr lang="en-US" sz="5000" dirty="0">
                <a:solidFill>
                  <a:schemeClr val="bg1"/>
                </a:solidFill>
                <a:latin typeface="Century Gothic" panose="020B0502020202020204" pitchFamily="34" charset="0"/>
              </a:rPr>
              <a:t>Allie Baker and Nik Mrdak</a:t>
            </a:r>
          </a:p>
        </p:txBody>
      </p:sp>
    </p:spTree>
    <p:extLst>
      <p:ext uri="{BB962C8B-B14F-4D97-AF65-F5344CB8AC3E}">
        <p14:creationId xmlns:p14="http://schemas.microsoft.com/office/powerpoint/2010/main" val="110706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E042-07E8-4551-A2BE-ABD026DD04A4}"/>
              </a:ext>
            </a:extLst>
          </p:cNvPr>
          <p:cNvSpPr>
            <a:spLocks noGrp="1"/>
          </p:cNvSpPr>
          <p:nvPr>
            <p:ph type="title"/>
          </p:nvPr>
        </p:nvSpPr>
        <p:spPr>
          <a:xfrm>
            <a:off x="596153" y="652000"/>
            <a:ext cx="3500718" cy="791322"/>
          </a:xfrm>
        </p:spPr>
        <p:txBody>
          <a:bodyPr>
            <a:normAutofit/>
          </a:bodyPr>
          <a:lstStyle/>
          <a:p>
            <a:r>
              <a:rPr lang="en-US" sz="2500" dirty="0">
                <a:latin typeface="Century Gothic" panose="020B0502020202020204" pitchFamily="34" charset="0"/>
              </a:rPr>
              <a:t>Pie Chart</a:t>
            </a:r>
          </a:p>
        </p:txBody>
      </p:sp>
      <p:pic>
        <p:nvPicPr>
          <p:cNvPr id="5" name="Picture 4">
            <a:extLst>
              <a:ext uri="{FF2B5EF4-FFF2-40B4-BE49-F238E27FC236}">
                <a16:creationId xmlns:a16="http://schemas.microsoft.com/office/drawing/2014/main" id="{812003DC-5270-4DA3-B005-1DED81FBE782}"/>
              </a:ext>
            </a:extLst>
          </p:cNvPr>
          <p:cNvPicPr>
            <a:picLocks noChangeAspect="1"/>
          </p:cNvPicPr>
          <p:nvPr/>
        </p:nvPicPr>
        <p:blipFill>
          <a:blip r:embed="rId2"/>
          <a:stretch>
            <a:fillRect/>
          </a:stretch>
        </p:blipFill>
        <p:spPr>
          <a:xfrm>
            <a:off x="3059545" y="242048"/>
            <a:ext cx="6072908" cy="3862303"/>
          </a:xfrm>
          <a:prstGeom prst="rect">
            <a:avLst/>
          </a:prstGeom>
        </p:spPr>
      </p:pic>
      <p:pic>
        <p:nvPicPr>
          <p:cNvPr id="2050" name="Picture 2">
            <a:extLst>
              <a:ext uri="{FF2B5EF4-FFF2-40B4-BE49-F238E27FC236}">
                <a16:creationId xmlns:a16="http://schemas.microsoft.com/office/drawing/2014/main" id="{3B560A02-A75B-417B-BC3B-2155A8AE1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237" y="4017701"/>
            <a:ext cx="5291525" cy="275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44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E042-07E8-4551-A2BE-ABD026DD04A4}"/>
              </a:ext>
            </a:extLst>
          </p:cNvPr>
          <p:cNvSpPr>
            <a:spLocks noGrp="1"/>
          </p:cNvSpPr>
          <p:nvPr>
            <p:ph type="title"/>
          </p:nvPr>
        </p:nvSpPr>
        <p:spPr>
          <a:xfrm>
            <a:off x="605117" y="418917"/>
            <a:ext cx="3500718" cy="791322"/>
          </a:xfrm>
        </p:spPr>
        <p:txBody>
          <a:bodyPr>
            <a:normAutofit/>
          </a:bodyPr>
          <a:lstStyle/>
          <a:p>
            <a:r>
              <a:rPr lang="en-US" sz="2500" dirty="0">
                <a:latin typeface="Century Gothic" panose="020B0502020202020204" pitchFamily="34" charset="0"/>
              </a:rPr>
              <a:t>Line Graph</a:t>
            </a:r>
          </a:p>
        </p:txBody>
      </p:sp>
      <p:pic>
        <p:nvPicPr>
          <p:cNvPr id="3" name="Picture 2" descr="A line graph with numbers and symbols&#10;&#10;Description automatically generated">
            <a:extLst>
              <a:ext uri="{FF2B5EF4-FFF2-40B4-BE49-F238E27FC236}">
                <a16:creationId xmlns:a16="http://schemas.microsoft.com/office/drawing/2014/main" id="{E1035127-2DAE-2282-D206-CC3D3C4FDA60}"/>
              </a:ext>
            </a:extLst>
          </p:cNvPr>
          <p:cNvPicPr>
            <a:picLocks noChangeAspect="1"/>
          </p:cNvPicPr>
          <p:nvPr/>
        </p:nvPicPr>
        <p:blipFill>
          <a:blip r:embed="rId2"/>
          <a:stretch>
            <a:fillRect/>
          </a:stretch>
        </p:blipFill>
        <p:spPr>
          <a:xfrm>
            <a:off x="441960" y="1210664"/>
            <a:ext cx="11228716" cy="5228577"/>
          </a:xfrm>
          <a:prstGeom prst="rect">
            <a:avLst/>
          </a:prstGeom>
        </p:spPr>
      </p:pic>
    </p:spTree>
    <p:extLst>
      <p:ext uri="{BB962C8B-B14F-4D97-AF65-F5344CB8AC3E}">
        <p14:creationId xmlns:p14="http://schemas.microsoft.com/office/powerpoint/2010/main" val="354934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E042-07E8-4551-A2BE-ABD026DD04A4}"/>
              </a:ext>
            </a:extLst>
          </p:cNvPr>
          <p:cNvSpPr>
            <a:spLocks noGrp="1"/>
          </p:cNvSpPr>
          <p:nvPr>
            <p:ph type="title"/>
          </p:nvPr>
        </p:nvSpPr>
        <p:spPr>
          <a:xfrm>
            <a:off x="605117" y="418917"/>
            <a:ext cx="3500718" cy="791322"/>
          </a:xfrm>
        </p:spPr>
        <p:txBody>
          <a:bodyPr>
            <a:normAutofit/>
          </a:bodyPr>
          <a:lstStyle/>
          <a:p>
            <a:r>
              <a:rPr lang="en-US" sz="2500" dirty="0">
                <a:latin typeface="Century Gothic" panose="020B0502020202020204" pitchFamily="34" charset="0"/>
              </a:rPr>
              <a:t>Tableau Graph</a:t>
            </a:r>
          </a:p>
        </p:txBody>
      </p:sp>
      <p:pic>
        <p:nvPicPr>
          <p:cNvPr id="5" name="Picture 4">
            <a:extLst>
              <a:ext uri="{FF2B5EF4-FFF2-40B4-BE49-F238E27FC236}">
                <a16:creationId xmlns:a16="http://schemas.microsoft.com/office/drawing/2014/main" id="{FAA143C7-F160-4BB1-BDC1-D1994BB07869}"/>
              </a:ext>
            </a:extLst>
          </p:cNvPr>
          <p:cNvPicPr>
            <a:picLocks noChangeAspect="1"/>
          </p:cNvPicPr>
          <p:nvPr/>
        </p:nvPicPr>
        <p:blipFill>
          <a:blip r:embed="rId2"/>
          <a:stretch>
            <a:fillRect/>
          </a:stretch>
        </p:blipFill>
        <p:spPr>
          <a:xfrm>
            <a:off x="2430462" y="1097000"/>
            <a:ext cx="7331075" cy="5342083"/>
          </a:xfrm>
          <a:prstGeom prst="rect">
            <a:avLst/>
          </a:prstGeom>
        </p:spPr>
      </p:pic>
    </p:spTree>
    <p:extLst>
      <p:ext uri="{BB962C8B-B14F-4D97-AF65-F5344CB8AC3E}">
        <p14:creationId xmlns:p14="http://schemas.microsoft.com/office/powerpoint/2010/main" val="121351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E0DD-FCB6-4736-A5B1-707A13DE56B3}"/>
              </a:ext>
            </a:extLst>
          </p:cNvPr>
          <p:cNvSpPr>
            <a:spLocks noGrp="1"/>
          </p:cNvSpPr>
          <p:nvPr>
            <p:ph type="title"/>
          </p:nvPr>
        </p:nvSpPr>
        <p:spPr/>
        <p:txBody>
          <a:bodyPr/>
          <a:lstStyle/>
          <a:p>
            <a:r>
              <a:rPr lang="en-US" dirty="0">
                <a:latin typeface="Century Gothic" panose="020B0502020202020204" pitchFamily="34" charset="0"/>
              </a:rPr>
              <a:t>Findings</a:t>
            </a:r>
          </a:p>
        </p:txBody>
      </p:sp>
      <p:sp>
        <p:nvSpPr>
          <p:cNvPr id="3" name="Content Placeholder 2">
            <a:extLst>
              <a:ext uri="{FF2B5EF4-FFF2-40B4-BE49-F238E27FC236}">
                <a16:creationId xmlns:a16="http://schemas.microsoft.com/office/drawing/2014/main" id="{03DE25FF-7136-46E5-810F-0AE9D8115BF1}"/>
              </a:ext>
            </a:extLst>
          </p:cNvPr>
          <p:cNvSpPr>
            <a:spLocks noGrp="1"/>
          </p:cNvSpPr>
          <p:nvPr>
            <p:ph idx="1"/>
          </p:nvPr>
        </p:nvSpPr>
        <p:spPr>
          <a:xfrm>
            <a:off x="838200" y="1423059"/>
            <a:ext cx="10515600" cy="4753904"/>
          </a:xfrm>
        </p:spPr>
        <p:txBody>
          <a:bodyPr vert="horz" lIns="91440" tIns="45720" rIns="91440" bIns="45720" rtlCol="0" anchor="t">
            <a:noAutofit/>
          </a:bodyPr>
          <a:lstStyle/>
          <a:p>
            <a:pPr>
              <a:lnSpc>
                <a:spcPct val="70000"/>
              </a:lnSpc>
            </a:pPr>
            <a:r>
              <a:rPr lang="en-US" sz="2400" u="sng" dirty="0">
                <a:ea typeface="+mn-lt"/>
                <a:cs typeface="+mn-lt"/>
              </a:rPr>
              <a:t>Age </a:t>
            </a:r>
            <a:r>
              <a:rPr lang="en-US" sz="2400" dirty="0">
                <a:ea typeface="+mn-lt"/>
                <a:cs typeface="+mn-lt"/>
              </a:rPr>
              <a:t>is strongly correlated with other health factors, making it a key risk factor in the progression of diabetes.</a:t>
            </a:r>
            <a:endParaRPr lang="en-US" sz="2400">
              <a:cs typeface="Calibri"/>
            </a:endParaRPr>
          </a:p>
          <a:p>
            <a:pPr>
              <a:lnSpc>
                <a:spcPct val="70000"/>
              </a:lnSpc>
            </a:pPr>
            <a:r>
              <a:rPr lang="en-US" sz="2400" u="sng" dirty="0">
                <a:ea typeface="+mn-lt"/>
                <a:cs typeface="+mn-lt"/>
              </a:rPr>
              <a:t>Glucose </a:t>
            </a:r>
            <a:r>
              <a:rPr lang="en-US" sz="2400" dirty="0">
                <a:ea typeface="+mn-lt"/>
                <a:cs typeface="+mn-lt"/>
              </a:rPr>
              <a:t>levels show a weaker correlation with other indicators due to their fluctuating and independent nature.</a:t>
            </a:r>
            <a:endParaRPr lang="en-US" sz="2400">
              <a:cs typeface="Calibri"/>
            </a:endParaRPr>
          </a:p>
          <a:p>
            <a:pPr>
              <a:lnSpc>
                <a:spcPct val="70000"/>
              </a:lnSpc>
            </a:pPr>
            <a:r>
              <a:rPr lang="en-US" sz="2400" dirty="0">
                <a:ea typeface="+mn-lt"/>
                <a:cs typeface="+mn-lt"/>
              </a:rPr>
              <a:t>Insulin-related conditions like Type 1 and neonatal diabetes involve insulin deficiency, while Type 2 and steroid-induced diabetes are linked to insulin resistance or overproduction.</a:t>
            </a:r>
            <a:endParaRPr lang="en-US" sz="2400" dirty="0">
              <a:cs typeface="Calibri"/>
            </a:endParaRPr>
          </a:p>
          <a:p>
            <a:pPr>
              <a:lnSpc>
                <a:spcPct val="70000"/>
              </a:lnSpc>
            </a:pPr>
            <a:r>
              <a:rPr lang="en-US" sz="2400" dirty="0">
                <a:ea typeface="+mn-lt"/>
                <a:cs typeface="+mn-lt"/>
              </a:rPr>
              <a:t>The even distribution of diabetic conditions across the dataset is important for visualizing the </a:t>
            </a:r>
            <a:r>
              <a:rPr lang="en-US" sz="2400" u="sng" dirty="0">
                <a:ea typeface="+mn-lt"/>
                <a:cs typeface="+mn-lt"/>
              </a:rPr>
              <a:t>spectrum </a:t>
            </a:r>
            <a:r>
              <a:rPr lang="en-US" sz="2400" dirty="0">
                <a:ea typeface="+mn-lt"/>
                <a:cs typeface="+mn-lt"/>
              </a:rPr>
              <a:t>of diabetic conditions.</a:t>
            </a:r>
            <a:endParaRPr lang="en-US" sz="2400" dirty="0">
              <a:cs typeface="Calibri"/>
            </a:endParaRPr>
          </a:p>
          <a:p>
            <a:pPr>
              <a:lnSpc>
                <a:spcPct val="70000"/>
              </a:lnSpc>
            </a:pPr>
            <a:r>
              <a:rPr lang="en-US" sz="2400" dirty="0">
                <a:ea typeface="+mn-lt"/>
                <a:cs typeface="+mn-lt"/>
              </a:rPr>
              <a:t>A clear upward trend in BMI with age indicates an increasing risk of diabetes as individuals grow older.</a:t>
            </a:r>
            <a:endParaRPr lang="en-US" sz="2400" dirty="0">
              <a:cs typeface="Calibri"/>
            </a:endParaRPr>
          </a:p>
          <a:p>
            <a:pPr>
              <a:lnSpc>
                <a:spcPct val="70000"/>
              </a:lnSpc>
            </a:pPr>
            <a:r>
              <a:rPr lang="en-US" sz="2400" dirty="0">
                <a:ea typeface="+mn-lt"/>
                <a:cs typeface="+mn-lt"/>
              </a:rPr>
              <a:t>Diabetes includes a range of conditions, but they share common patterns in age, BMI, and insulin regulation, highlighting the importance of personalized treatment approaches.</a:t>
            </a:r>
            <a:endParaRPr lang="en-US" sz="2400">
              <a:cs typeface="Calibri"/>
            </a:endParaRPr>
          </a:p>
          <a:p>
            <a:endParaRPr lang="en-US" dirty="0">
              <a:cs typeface="Calibri"/>
            </a:endParaRPr>
          </a:p>
        </p:txBody>
      </p:sp>
    </p:spTree>
    <p:extLst>
      <p:ext uri="{BB962C8B-B14F-4D97-AF65-F5344CB8AC3E}">
        <p14:creationId xmlns:p14="http://schemas.microsoft.com/office/powerpoint/2010/main" val="259361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1C7A-7BA3-492E-B816-8BC554E639F9}"/>
              </a:ext>
            </a:extLst>
          </p:cNvPr>
          <p:cNvSpPr>
            <a:spLocks noGrp="1"/>
          </p:cNvSpPr>
          <p:nvPr>
            <p:ph type="title"/>
          </p:nvPr>
        </p:nvSpPr>
        <p:spPr/>
        <p:txBody>
          <a:bodyPr/>
          <a:lstStyle/>
          <a:p>
            <a:r>
              <a:rPr lang="en-US" dirty="0">
                <a:latin typeface="Century Gothic" panose="020B0502020202020204" pitchFamily="34" charset="0"/>
              </a:rPr>
              <a:t>Introduction</a:t>
            </a:r>
          </a:p>
        </p:txBody>
      </p:sp>
      <p:sp>
        <p:nvSpPr>
          <p:cNvPr id="3" name="Content Placeholder 2">
            <a:extLst>
              <a:ext uri="{FF2B5EF4-FFF2-40B4-BE49-F238E27FC236}">
                <a16:creationId xmlns:a16="http://schemas.microsoft.com/office/drawing/2014/main" id="{8D36CBD3-0B8D-456E-B4B5-BB47E6DBAD25}"/>
              </a:ext>
            </a:extLst>
          </p:cNvPr>
          <p:cNvSpPr>
            <a:spLocks noGrp="1"/>
          </p:cNvSpPr>
          <p:nvPr>
            <p:ph idx="1"/>
          </p:nvPr>
        </p:nvSpPr>
        <p:spPr/>
        <p:txBody>
          <a:bodyPr vert="horz" lIns="91440" tIns="45720" rIns="91440" bIns="45720" rtlCol="0" anchor="t">
            <a:normAutofit/>
          </a:bodyPr>
          <a:lstStyle/>
          <a:p>
            <a:r>
              <a:rPr lang="en-US" dirty="0">
                <a:latin typeface="Century Gothic" panose="020B0502020202020204" pitchFamily="34" charset="0"/>
              </a:rPr>
              <a:t>Overview of various types of diabetes</a:t>
            </a:r>
          </a:p>
          <a:p>
            <a:pPr lvl="1"/>
            <a:r>
              <a:rPr lang="en-US" dirty="0">
                <a:latin typeface="Century Gothic" panose="020B0502020202020204" pitchFamily="34" charset="0"/>
              </a:rPr>
              <a:t>Medical, genetic, and lifestyle</a:t>
            </a:r>
          </a:p>
          <a:p>
            <a:r>
              <a:rPr lang="en-US" dirty="0">
                <a:latin typeface="Century Gothic" panose="020B0502020202020204" pitchFamily="34" charset="0"/>
              </a:rPr>
              <a:t>Key features include: </a:t>
            </a:r>
          </a:p>
          <a:p>
            <a:pPr lvl="1">
              <a:buFont typeface="Wingdings" panose="05000000000000000000" pitchFamily="2" charset="2"/>
              <a:buChar char="q"/>
            </a:pPr>
            <a:r>
              <a:rPr lang="en-US" dirty="0">
                <a:latin typeface="Century Gothic" panose="020B0502020202020204" pitchFamily="34" charset="0"/>
              </a:rPr>
              <a:t> Target </a:t>
            </a:r>
          </a:p>
          <a:p>
            <a:pPr lvl="1">
              <a:buFont typeface="Wingdings" panose="05000000000000000000" pitchFamily="2" charset="2"/>
              <a:buChar char="q"/>
            </a:pPr>
            <a:r>
              <a:rPr lang="en-US" dirty="0">
                <a:latin typeface="Century Gothic"/>
              </a:rPr>
              <a:t>BMI</a:t>
            </a:r>
            <a:endParaRPr lang="en-US" dirty="0">
              <a:latin typeface="Century Gothic" panose="020B0502020202020204" pitchFamily="34" charset="0"/>
            </a:endParaRPr>
          </a:p>
          <a:p>
            <a:pPr lvl="1">
              <a:buFont typeface="Wingdings" panose="05000000000000000000" pitchFamily="2" charset="2"/>
              <a:buChar char="q"/>
            </a:pPr>
            <a:r>
              <a:rPr lang="en-US" dirty="0">
                <a:latin typeface="Century Gothic" panose="020B0502020202020204" pitchFamily="34" charset="0"/>
              </a:rPr>
              <a:t> Autoantibodies</a:t>
            </a:r>
          </a:p>
          <a:p>
            <a:pPr lvl="1">
              <a:buFont typeface="Wingdings" panose="05000000000000000000" pitchFamily="2" charset="2"/>
              <a:buChar char="q"/>
            </a:pPr>
            <a:r>
              <a:rPr lang="en-US" dirty="0">
                <a:latin typeface="Century Gothic" panose="020B0502020202020204" pitchFamily="34" charset="0"/>
              </a:rPr>
              <a:t> Insulin levels </a:t>
            </a:r>
          </a:p>
          <a:p>
            <a:pPr lvl="1">
              <a:buFont typeface="Wingdings" panose="05000000000000000000" pitchFamily="2" charset="2"/>
              <a:buChar char="q"/>
            </a:pPr>
            <a:r>
              <a:rPr lang="en-US" dirty="0">
                <a:latin typeface="Century Gothic" panose="020B0502020202020204" pitchFamily="34" charset="0"/>
              </a:rPr>
              <a:t> Age</a:t>
            </a:r>
          </a:p>
          <a:p>
            <a:pPr lvl="1">
              <a:buFont typeface="Wingdings" panose="05000000000000000000" pitchFamily="2" charset="2"/>
              <a:buChar char="q"/>
            </a:pPr>
            <a:r>
              <a:rPr lang="en-US" dirty="0">
                <a:latin typeface="Century Gothic"/>
              </a:rPr>
              <a:t> Blood Glucose Levels</a:t>
            </a:r>
            <a:endParaRPr lang="en-US" dirty="0">
              <a:latin typeface="Century Gothic" panose="020B0502020202020204" pitchFamily="34" charset="0"/>
            </a:endParaRPr>
          </a:p>
          <a:p>
            <a:pPr marL="457200" lvl="1" indent="0">
              <a:buNone/>
            </a:pPr>
            <a:endParaRPr lang="en-US" dirty="0">
              <a:latin typeface="Century Gothic" panose="020B0502020202020204" pitchFamily="34" charset="0"/>
            </a:endParaRPr>
          </a:p>
        </p:txBody>
      </p:sp>
    </p:spTree>
    <p:extLst>
      <p:ext uri="{BB962C8B-B14F-4D97-AF65-F5344CB8AC3E}">
        <p14:creationId xmlns:p14="http://schemas.microsoft.com/office/powerpoint/2010/main" val="365261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6228-CCDE-4FBD-BFC4-765D4E4AF0AF}"/>
              </a:ext>
            </a:extLst>
          </p:cNvPr>
          <p:cNvSpPr>
            <a:spLocks noGrp="1"/>
          </p:cNvSpPr>
          <p:nvPr>
            <p:ph type="title"/>
          </p:nvPr>
        </p:nvSpPr>
        <p:spPr/>
        <p:txBody>
          <a:bodyPr/>
          <a:lstStyle/>
          <a:p>
            <a:r>
              <a:rPr lang="en-US" dirty="0">
                <a:latin typeface="Century Gothic" panose="020B0502020202020204" pitchFamily="34" charset="0"/>
              </a:rPr>
              <a:t>Why?</a:t>
            </a:r>
          </a:p>
        </p:txBody>
      </p:sp>
      <p:sp>
        <p:nvSpPr>
          <p:cNvPr id="3" name="Content Placeholder 2">
            <a:extLst>
              <a:ext uri="{FF2B5EF4-FFF2-40B4-BE49-F238E27FC236}">
                <a16:creationId xmlns:a16="http://schemas.microsoft.com/office/drawing/2014/main" id="{01736CA0-C5B8-4EE9-A39D-B54E2E7B9160}"/>
              </a:ext>
            </a:extLst>
          </p:cNvPr>
          <p:cNvSpPr>
            <a:spLocks noGrp="1"/>
          </p:cNvSpPr>
          <p:nvPr>
            <p:ph idx="1"/>
          </p:nvPr>
        </p:nvSpPr>
        <p:spPr/>
        <p:txBody>
          <a:bodyPr/>
          <a:lstStyle/>
          <a:p>
            <a:r>
              <a:rPr lang="en-US" dirty="0">
                <a:latin typeface="Century Gothic" panose="020B0502020202020204" pitchFamily="34" charset="0"/>
              </a:rPr>
              <a:t>Neither of us were very knowledgeable about this topic. This gave us the opportunity to learn more about this disease as it is one of the leading causes of death in America. </a:t>
            </a:r>
          </a:p>
        </p:txBody>
      </p:sp>
    </p:spTree>
    <p:extLst>
      <p:ext uri="{BB962C8B-B14F-4D97-AF65-F5344CB8AC3E}">
        <p14:creationId xmlns:p14="http://schemas.microsoft.com/office/powerpoint/2010/main" val="244708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D373-5E1C-4E49-8ECF-0C19C95ACCD8}"/>
              </a:ext>
            </a:extLst>
          </p:cNvPr>
          <p:cNvSpPr>
            <a:spLocks noGrp="1"/>
          </p:cNvSpPr>
          <p:nvPr>
            <p:ph type="title"/>
          </p:nvPr>
        </p:nvSpPr>
        <p:spPr/>
        <p:txBody>
          <a:bodyPr/>
          <a:lstStyle/>
          <a:p>
            <a:r>
              <a:rPr lang="en-US" dirty="0">
                <a:latin typeface="Century Gothic" panose="020B0502020202020204" pitchFamily="34" charset="0"/>
              </a:rPr>
              <a:t>Description</a:t>
            </a:r>
          </a:p>
        </p:txBody>
      </p:sp>
      <p:sp>
        <p:nvSpPr>
          <p:cNvPr id="3" name="Content Placeholder 2">
            <a:extLst>
              <a:ext uri="{FF2B5EF4-FFF2-40B4-BE49-F238E27FC236}">
                <a16:creationId xmlns:a16="http://schemas.microsoft.com/office/drawing/2014/main" id="{55913CA2-4286-4E17-95D2-4CB467548F63}"/>
              </a:ext>
            </a:extLst>
          </p:cNvPr>
          <p:cNvSpPr>
            <a:spLocks noGrp="1"/>
          </p:cNvSpPr>
          <p:nvPr>
            <p:ph idx="1"/>
          </p:nvPr>
        </p:nvSpPr>
        <p:spPr/>
        <p:txBody>
          <a:bodyPr/>
          <a:lstStyle/>
          <a:p>
            <a:r>
              <a:rPr lang="en-US" dirty="0">
                <a:latin typeface="Century Gothic" panose="020B0502020202020204" pitchFamily="34" charset="0"/>
              </a:rPr>
              <a:t>This data is 70,000 rows and 34 columns. </a:t>
            </a:r>
          </a:p>
          <a:p>
            <a:r>
              <a:rPr lang="en-US" dirty="0">
                <a:latin typeface="Century Gothic" panose="020B0502020202020204" pitchFamily="34" charset="0"/>
              </a:rPr>
              <a:t>Our data types consisted of object and int64. </a:t>
            </a:r>
          </a:p>
          <a:p>
            <a:r>
              <a:rPr lang="en-US" dirty="0">
                <a:latin typeface="Century Gothic" panose="020B0502020202020204" pitchFamily="34" charset="0"/>
              </a:rPr>
              <a:t>We had no missing data in our data set. </a:t>
            </a:r>
          </a:p>
        </p:txBody>
      </p:sp>
    </p:spTree>
    <p:extLst>
      <p:ext uri="{BB962C8B-B14F-4D97-AF65-F5344CB8AC3E}">
        <p14:creationId xmlns:p14="http://schemas.microsoft.com/office/powerpoint/2010/main" val="42041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538C785-0157-4E2B-B7F1-D75A89EE040D}"/>
              </a:ext>
            </a:extLst>
          </p:cNvPr>
          <p:cNvGraphicFramePr>
            <a:graphicFrameLocks noGrp="1"/>
          </p:cNvGraphicFramePr>
          <p:nvPr>
            <p:ph idx="1"/>
            <p:extLst>
              <p:ext uri="{D42A27DB-BD31-4B8C-83A1-F6EECF244321}">
                <p14:modId xmlns:p14="http://schemas.microsoft.com/office/powerpoint/2010/main" val="1363567784"/>
              </p:ext>
            </p:extLst>
          </p:nvPr>
        </p:nvGraphicFramePr>
        <p:xfrm>
          <a:off x="199464" y="165847"/>
          <a:ext cx="11732560" cy="6526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321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CB05-E1FB-4BA1-8FE3-AAEB6360404B}"/>
              </a:ext>
            </a:extLst>
          </p:cNvPr>
          <p:cNvSpPr>
            <a:spLocks noGrp="1"/>
          </p:cNvSpPr>
          <p:nvPr>
            <p:ph type="title"/>
          </p:nvPr>
        </p:nvSpPr>
        <p:spPr>
          <a:xfrm>
            <a:off x="584539" y="452641"/>
            <a:ext cx="9390529" cy="773393"/>
          </a:xfrm>
        </p:spPr>
        <p:txBody>
          <a:bodyPr>
            <a:normAutofit/>
          </a:bodyPr>
          <a:lstStyle/>
          <a:p>
            <a:r>
              <a:rPr lang="en-US" sz="2500" dirty="0"/>
              <a:t>Heat </a:t>
            </a:r>
            <a:r>
              <a:rPr lang="en-US" sz="2500" dirty="0">
                <a:latin typeface="Century Gothic" panose="020B0502020202020204" pitchFamily="34" charset="0"/>
              </a:rPr>
              <a:t>Map</a:t>
            </a:r>
            <a:r>
              <a:rPr lang="en-US" sz="2500" dirty="0"/>
              <a:t> </a:t>
            </a:r>
          </a:p>
        </p:txBody>
      </p:sp>
      <p:pic>
        <p:nvPicPr>
          <p:cNvPr id="5" name="Picture 4">
            <a:extLst>
              <a:ext uri="{FF2B5EF4-FFF2-40B4-BE49-F238E27FC236}">
                <a16:creationId xmlns:a16="http://schemas.microsoft.com/office/drawing/2014/main" id="{D524CC21-5BCF-4BBF-A5C4-85E2F661708D}"/>
              </a:ext>
            </a:extLst>
          </p:cNvPr>
          <p:cNvPicPr>
            <a:picLocks noChangeAspect="1"/>
          </p:cNvPicPr>
          <p:nvPr/>
        </p:nvPicPr>
        <p:blipFill>
          <a:blip r:embed="rId2"/>
          <a:stretch>
            <a:fillRect/>
          </a:stretch>
        </p:blipFill>
        <p:spPr>
          <a:xfrm>
            <a:off x="2216932" y="452641"/>
            <a:ext cx="7758136" cy="5952718"/>
          </a:xfrm>
          <a:prstGeom prst="rect">
            <a:avLst/>
          </a:prstGeom>
        </p:spPr>
      </p:pic>
    </p:spTree>
    <p:extLst>
      <p:ext uri="{BB962C8B-B14F-4D97-AF65-F5344CB8AC3E}">
        <p14:creationId xmlns:p14="http://schemas.microsoft.com/office/powerpoint/2010/main" val="182652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3694-24CF-4651-B0B5-D46D56F9689E}"/>
              </a:ext>
            </a:extLst>
          </p:cNvPr>
          <p:cNvSpPr>
            <a:spLocks noGrp="1"/>
          </p:cNvSpPr>
          <p:nvPr>
            <p:ph type="title"/>
          </p:nvPr>
        </p:nvSpPr>
        <p:spPr>
          <a:xfrm>
            <a:off x="354106" y="611285"/>
            <a:ext cx="6423212" cy="800287"/>
          </a:xfrm>
        </p:spPr>
        <p:txBody>
          <a:bodyPr>
            <a:normAutofit/>
          </a:bodyPr>
          <a:lstStyle/>
          <a:p>
            <a:r>
              <a:rPr lang="en-US" sz="2500" dirty="0">
                <a:latin typeface="Century Gothic" panose="020B0502020202020204" pitchFamily="34" charset="0"/>
              </a:rPr>
              <a:t>Bar </a:t>
            </a:r>
            <a:br>
              <a:rPr lang="en-US" sz="2500" dirty="0">
                <a:latin typeface="Century Gothic" panose="020B0502020202020204" pitchFamily="34" charset="0"/>
              </a:rPr>
            </a:br>
            <a:r>
              <a:rPr lang="en-US" sz="2500" dirty="0">
                <a:latin typeface="Century Gothic" panose="020B0502020202020204" pitchFamily="34" charset="0"/>
              </a:rPr>
              <a:t>Chart</a:t>
            </a:r>
          </a:p>
        </p:txBody>
      </p:sp>
      <p:pic>
        <p:nvPicPr>
          <p:cNvPr id="3" name="Picture 2" descr="A graph of different colored lines&#10;&#10;Description automatically generated">
            <a:extLst>
              <a:ext uri="{FF2B5EF4-FFF2-40B4-BE49-F238E27FC236}">
                <a16:creationId xmlns:a16="http://schemas.microsoft.com/office/drawing/2014/main" id="{81CA6F59-D4CE-C877-704E-80CF5E1B589D}"/>
              </a:ext>
            </a:extLst>
          </p:cNvPr>
          <p:cNvPicPr>
            <a:picLocks noChangeAspect="1"/>
          </p:cNvPicPr>
          <p:nvPr/>
        </p:nvPicPr>
        <p:blipFill>
          <a:blip r:embed="rId2"/>
          <a:stretch>
            <a:fillRect/>
          </a:stretch>
        </p:blipFill>
        <p:spPr>
          <a:xfrm>
            <a:off x="2359963" y="509438"/>
            <a:ext cx="7458334" cy="5840083"/>
          </a:xfrm>
          <a:prstGeom prst="rect">
            <a:avLst/>
          </a:prstGeom>
        </p:spPr>
      </p:pic>
    </p:spTree>
    <p:extLst>
      <p:ext uri="{BB962C8B-B14F-4D97-AF65-F5344CB8AC3E}">
        <p14:creationId xmlns:p14="http://schemas.microsoft.com/office/powerpoint/2010/main" val="87573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E042-07E8-4551-A2BE-ABD026DD04A4}"/>
              </a:ext>
            </a:extLst>
          </p:cNvPr>
          <p:cNvSpPr>
            <a:spLocks noGrp="1"/>
          </p:cNvSpPr>
          <p:nvPr>
            <p:ph type="title"/>
          </p:nvPr>
        </p:nvSpPr>
        <p:spPr>
          <a:xfrm>
            <a:off x="423322" y="128548"/>
            <a:ext cx="3500718" cy="791322"/>
          </a:xfrm>
        </p:spPr>
        <p:txBody>
          <a:bodyPr>
            <a:normAutofit/>
          </a:bodyPr>
          <a:lstStyle/>
          <a:p>
            <a:r>
              <a:rPr lang="en-US" sz="2500" dirty="0"/>
              <a:t>Line </a:t>
            </a:r>
            <a:r>
              <a:rPr lang="en-US" sz="2500" dirty="0">
                <a:latin typeface="Century Gothic" panose="020B0502020202020204" pitchFamily="34" charset="0"/>
              </a:rPr>
              <a:t>Plot</a:t>
            </a:r>
          </a:p>
        </p:txBody>
      </p:sp>
      <p:pic>
        <p:nvPicPr>
          <p:cNvPr id="7" name="Picture 6">
            <a:extLst>
              <a:ext uri="{FF2B5EF4-FFF2-40B4-BE49-F238E27FC236}">
                <a16:creationId xmlns:a16="http://schemas.microsoft.com/office/drawing/2014/main" id="{B817948B-B969-439C-A555-0E04751FA3AC}"/>
              </a:ext>
            </a:extLst>
          </p:cNvPr>
          <p:cNvPicPr>
            <a:picLocks noChangeAspect="1"/>
          </p:cNvPicPr>
          <p:nvPr/>
        </p:nvPicPr>
        <p:blipFill>
          <a:blip r:embed="rId2"/>
          <a:stretch>
            <a:fillRect/>
          </a:stretch>
        </p:blipFill>
        <p:spPr>
          <a:xfrm>
            <a:off x="5077979" y="283849"/>
            <a:ext cx="6948284" cy="6290302"/>
          </a:xfrm>
          <a:prstGeom prst="rect">
            <a:avLst/>
          </a:prstGeom>
        </p:spPr>
      </p:pic>
      <p:sp>
        <p:nvSpPr>
          <p:cNvPr id="8" name="TextBox 7">
            <a:extLst>
              <a:ext uri="{FF2B5EF4-FFF2-40B4-BE49-F238E27FC236}">
                <a16:creationId xmlns:a16="http://schemas.microsoft.com/office/drawing/2014/main" id="{9D28095F-C10B-44C4-AD2C-C60E11BCE091}"/>
              </a:ext>
            </a:extLst>
          </p:cNvPr>
          <p:cNvSpPr txBox="1"/>
          <p:nvPr/>
        </p:nvSpPr>
        <p:spPr>
          <a:xfrm>
            <a:off x="165737" y="1015164"/>
            <a:ext cx="5254464" cy="5478423"/>
          </a:xfrm>
          <a:prstGeom prst="rect">
            <a:avLst/>
          </a:prstGeom>
          <a:noFill/>
        </p:spPr>
        <p:txBody>
          <a:bodyPr wrap="square" rtlCol="0">
            <a:spAutoFit/>
          </a:bodyPr>
          <a:lstStyle/>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a:t>
            </a:r>
            <a:r>
              <a:rPr lang="en-US" sz="1400" b="1" dirty="0">
                <a:solidFill>
                  <a:srgbClr val="000000"/>
                </a:solidFill>
                <a:effectLst/>
                <a:latin typeface="Century Gothic" panose="020B0502020202020204" pitchFamily="34" charset="0"/>
                <a:ea typeface="Calibri" panose="020F0502020204030204" pitchFamily="34" charset="0"/>
              </a:rPr>
              <a:t>Steroid Induced Diabetes: </a:t>
            </a:r>
            <a:r>
              <a:rPr lang="en-US" sz="1400" dirty="0">
                <a:solidFill>
                  <a:srgbClr val="000000"/>
                </a:solidFill>
                <a:effectLst/>
                <a:latin typeface="Century Gothic" panose="020B0502020202020204" pitchFamily="34" charset="0"/>
                <a:ea typeface="Calibri" panose="020F0502020204030204" pitchFamily="34" charset="0"/>
              </a:rPr>
              <a:t>Steroids (glucocorticoid drugs) contribute to high blood glucose levels, naturally resulting in increased insulin levels to control glucose levels.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a:t>
            </a:r>
            <a:r>
              <a:rPr lang="en-US" sz="1400" b="1" dirty="0">
                <a:solidFill>
                  <a:srgbClr val="000000"/>
                </a:solidFill>
                <a:effectLst/>
                <a:latin typeface="Century Gothic" panose="020B0502020202020204" pitchFamily="34" charset="0"/>
                <a:ea typeface="Calibri" panose="020F0502020204030204" pitchFamily="34" charset="0"/>
              </a:rPr>
              <a:t>Neonatal Diabetes: </a:t>
            </a:r>
            <a:r>
              <a:rPr lang="en-US" sz="1400" dirty="0">
                <a:solidFill>
                  <a:srgbClr val="000000"/>
                </a:solidFill>
                <a:effectLst/>
                <a:latin typeface="Century Gothic" panose="020B0502020202020204" pitchFamily="34" charset="0"/>
                <a:ea typeface="Calibri" panose="020F0502020204030204" pitchFamily="34" charset="0"/>
              </a:rPr>
              <a:t>This type of diabetes occurs in premature babies without a fully developed pancreas. This explains the low insulin level and high glucose level.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a:t>
            </a:r>
            <a:r>
              <a:rPr lang="en-US" sz="1400" b="1" dirty="0">
                <a:solidFill>
                  <a:srgbClr val="000000"/>
                </a:solidFill>
                <a:effectLst/>
                <a:latin typeface="Century Gothic" panose="020B0502020202020204" pitchFamily="34" charset="0"/>
                <a:ea typeface="Calibri" panose="020F0502020204030204" pitchFamily="34" charset="0"/>
              </a:rPr>
              <a:t>Prediabetic:</a:t>
            </a:r>
            <a:r>
              <a:rPr lang="en-US" sz="1400" dirty="0">
                <a:solidFill>
                  <a:srgbClr val="000000"/>
                </a:solidFill>
                <a:effectLst/>
                <a:latin typeface="Century Gothic" panose="020B0502020202020204" pitchFamily="34" charset="0"/>
                <a:ea typeface="Calibri" panose="020F0502020204030204" pitchFamily="34" charset="0"/>
              </a:rPr>
              <a:t> Prediabetes is due to consuming too much glucose, and the body produces higher levels of insulin to compensate.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a:t>
            </a:r>
            <a:r>
              <a:rPr lang="en-US" sz="1400" b="1" dirty="0">
                <a:solidFill>
                  <a:srgbClr val="000000"/>
                </a:solidFill>
                <a:effectLst/>
                <a:latin typeface="Century Gothic" panose="020B0502020202020204" pitchFamily="34" charset="0"/>
                <a:ea typeface="Calibri" panose="020F0502020204030204" pitchFamily="34" charset="0"/>
              </a:rPr>
              <a:t>Type 1:</a:t>
            </a:r>
            <a:r>
              <a:rPr lang="en-US" sz="1400" dirty="0">
                <a:solidFill>
                  <a:srgbClr val="000000"/>
                </a:solidFill>
                <a:effectLst/>
                <a:latin typeface="Century Gothic" panose="020B0502020202020204" pitchFamily="34" charset="0"/>
                <a:ea typeface="Calibri" panose="020F0502020204030204" pitchFamily="34" charset="0"/>
              </a:rPr>
              <a:t> Type one diabetes is a genetic insulin deficiency. Independent of glucose consumption, the low amount of insulin produced cannot accommodate the higher levels of blood glucose.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a:t>
            </a:r>
            <a:r>
              <a:rPr lang="en-US" sz="1400" b="1" dirty="0">
                <a:solidFill>
                  <a:srgbClr val="000000"/>
                </a:solidFill>
                <a:effectLst/>
                <a:latin typeface="Century Gothic" panose="020B0502020202020204" pitchFamily="34" charset="0"/>
                <a:ea typeface="Calibri" panose="020F0502020204030204" pitchFamily="34" charset="0"/>
              </a:rPr>
              <a:t>Gestational Diabetes: </a:t>
            </a:r>
            <a:r>
              <a:rPr lang="en-US" sz="1400" dirty="0">
                <a:solidFill>
                  <a:srgbClr val="000000"/>
                </a:solidFill>
                <a:effectLst/>
                <a:latin typeface="Century Gothic" panose="020B0502020202020204" pitchFamily="34" charset="0"/>
                <a:ea typeface="Calibri" panose="020F0502020204030204" pitchFamily="34" charset="0"/>
              </a:rPr>
              <a:t>Similar to prediabetes, gestational diabetes is a result of consuming too much glucose during pregnancy, and insulin levels increase to control blood glucose levels. </a:t>
            </a:r>
            <a:endParaRPr lang="en-US" sz="1400" dirty="0">
              <a:effectLst/>
              <a:latin typeface="Century Gothic" panose="020B050202020202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entury Gothic" panose="020B0502020202020204" pitchFamily="34" charset="0"/>
                <a:ea typeface="Calibri" panose="020F0502020204030204" pitchFamily="34" charset="0"/>
              </a:rPr>
              <a:t> </a:t>
            </a:r>
            <a:endParaRPr lang="en-US" sz="1400" dirty="0">
              <a:effectLst/>
              <a:latin typeface="Century Gothic" panose="020B0502020202020204" pitchFamily="34" charset="0"/>
              <a:ea typeface="Calibri" panose="020F0502020204030204" pitchFamily="34" charset="0"/>
            </a:endParaRPr>
          </a:p>
          <a:p>
            <a:r>
              <a:rPr lang="en-US" sz="14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a:t>
            </a:r>
            <a:r>
              <a:rPr lang="en-US" sz="1400" b="1"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Type 2: </a:t>
            </a:r>
            <a:r>
              <a:rPr lang="en-US" sz="14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In type 2 diabetics, long-term overconsumption of glucose results in insulin-resistance, which explains the high blood glucose and high insulin levels. </a:t>
            </a:r>
            <a:endParaRPr lang="en-US" sz="1400" dirty="0">
              <a:latin typeface="Century Gothic" panose="020B0502020202020204" pitchFamily="34" charset="0"/>
            </a:endParaRPr>
          </a:p>
        </p:txBody>
      </p:sp>
    </p:spTree>
    <p:extLst>
      <p:ext uri="{BB962C8B-B14F-4D97-AF65-F5344CB8AC3E}">
        <p14:creationId xmlns:p14="http://schemas.microsoft.com/office/powerpoint/2010/main" val="169386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E042-07E8-4551-A2BE-ABD026DD04A4}"/>
              </a:ext>
            </a:extLst>
          </p:cNvPr>
          <p:cNvSpPr>
            <a:spLocks noGrp="1"/>
          </p:cNvSpPr>
          <p:nvPr>
            <p:ph type="title"/>
          </p:nvPr>
        </p:nvSpPr>
        <p:spPr>
          <a:xfrm>
            <a:off x="596153" y="652000"/>
            <a:ext cx="3500718" cy="791322"/>
          </a:xfrm>
        </p:spPr>
        <p:txBody>
          <a:bodyPr>
            <a:normAutofit/>
          </a:bodyPr>
          <a:lstStyle/>
          <a:p>
            <a:r>
              <a:rPr lang="en-US" sz="2500" dirty="0">
                <a:latin typeface="Century Gothic" panose="020B0502020202020204" pitchFamily="34" charset="0"/>
              </a:rPr>
              <a:t>Bar </a:t>
            </a:r>
            <a:br>
              <a:rPr lang="en-US" sz="2500" dirty="0">
                <a:latin typeface="Century Gothic" panose="020B0502020202020204" pitchFamily="34" charset="0"/>
              </a:rPr>
            </a:br>
            <a:r>
              <a:rPr lang="en-US" sz="2500" dirty="0">
                <a:latin typeface="Century Gothic" panose="020B0502020202020204" pitchFamily="34" charset="0"/>
              </a:rPr>
              <a:t>Chart</a:t>
            </a:r>
          </a:p>
        </p:txBody>
      </p:sp>
      <p:pic>
        <p:nvPicPr>
          <p:cNvPr id="3" name="Picture 2" descr="A graph of a positive and negative&#10;&#10;Description automatically generated">
            <a:extLst>
              <a:ext uri="{FF2B5EF4-FFF2-40B4-BE49-F238E27FC236}">
                <a16:creationId xmlns:a16="http://schemas.microsoft.com/office/drawing/2014/main" id="{585B2A94-4DB6-B54E-7B9E-0223EC4DAF11}"/>
              </a:ext>
            </a:extLst>
          </p:cNvPr>
          <p:cNvPicPr>
            <a:picLocks noChangeAspect="1"/>
          </p:cNvPicPr>
          <p:nvPr/>
        </p:nvPicPr>
        <p:blipFill>
          <a:blip r:embed="rId2"/>
          <a:stretch>
            <a:fillRect/>
          </a:stretch>
        </p:blipFill>
        <p:spPr>
          <a:xfrm>
            <a:off x="2382881" y="654170"/>
            <a:ext cx="7434864" cy="5796950"/>
          </a:xfrm>
          <a:prstGeom prst="rect">
            <a:avLst/>
          </a:prstGeom>
        </p:spPr>
      </p:pic>
    </p:spTree>
    <p:extLst>
      <p:ext uri="{BB962C8B-B14F-4D97-AF65-F5344CB8AC3E}">
        <p14:creationId xmlns:p14="http://schemas.microsoft.com/office/powerpoint/2010/main" val="526119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1953</TotalTime>
  <Words>771</Words>
  <Application>Microsoft Office PowerPoint</Application>
  <PresentationFormat>Widescreen</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Diabetes Data Set</vt:lpstr>
      <vt:lpstr>Introduction</vt:lpstr>
      <vt:lpstr>Why?</vt:lpstr>
      <vt:lpstr>Description</vt:lpstr>
      <vt:lpstr>PowerPoint Presentation</vt:lpstr>
      <vt:lpstr>Heat Map </vt:lpstr>
      <vt:lpstr>Bar  Chart</vt:lpstr>
      <vt:lpstr>Line Plot</vt:lpstr>
      <vt:lpstr>Bar  Chart</vt:lpstr>
      <vt:lpstr>Pie Chart</vt:lpstr>
      <vt:lpstr>Line Graph</vt:lpstr>
      <vt:lpstr>Tableau Graph</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Baker</dc:creator>
  <cp:lastModifiedBy>A Baker</cp:lastModifiedBy>
  <cp:revision>43</cp:revision>
  <dcterms:created xsi:type="dcterms:W3CDTF">2024-10-08T15:00:53Z</dcterms:created>
  <dcterms:modified xsi:type="dcterms:W3CDTF">2024-10-10T00:10:07Z</dcterms:modified>
</cp:coreProperties>
</file>