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CS" smtClean="0"/>
              <a:t>Kliknite i uredite stil podnaslova mastera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Kliknite i uredite naslov mastera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Kliknite i uredite naslov mastera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CS" smtClean="0"/>
              <a:t>Kliknite i uredite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Kliknite i uredite naslov mastera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r-Latn-CS" smtClean="0"/>
              <a:t>Kliknite i uredite naslov mastera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Kliknite i uredite tekst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Kliknite i uredite tekst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Kliknite i uredite naslov mastera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Kliknite i uredite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r-Latn-CS" smtClean="0"/>
              <a:t>Kliknite na ikonu i dodajte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Kliknite i uredite tekst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r-Latn-CS" smtClean="0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FFF8D2-313B-4E69-B459-1F03891F2F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BF733A-5D55-40A7-B63F-1A57F480BAE6}" type="datetimeFigureOut">
              <a:rPr lang="en-US" smtClean="0"/>
              <a:t>07-Sep-23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543800" cy="2060575"/>
          </a:xfrm>
        </p:spPr>
        <p:txBody>
          <a:bodyPr/>
          <a:lstStyle/>
          <a:p>
            <a:pPr algn="ctr"/>
            <a:r>
              <a:rPr lang="en-US" sz="6000" dirty="0" smtClean="0"/>
              <a:t>Minimum Number Of </a:t>
            </a:r>
            <a:r>
              <a:rPr lang="en-US" sz="6000" dirty="0" err="1" smtClean="0"/>
              <a:t>Satisfiable</a:t>
            </a:r>
            <a:r>
              <a:rPr lang="en-US" sz="6000" dirty="0" smtClean="0"/>
              <a:t> Formulas</a:t>
            </a:r>
            <a:endParaRPr lang="en-US" sz="6000" dirty="0"/>
          </a:p>
        </p:txBody>
      </p:sp>
      <p:sp>
        <p:nvSpPr>
          <p:cNvPr id="4" name="Okvir za tekst 3"/>
          <p:cNvSpPr txBox="1"/>
          <p:nvPr/>
        </p:nvSpPr>
        <p:spPr>
          <a:xfrm>
            <a:off x="838200" y="5715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Matemati</a:t>
            </a:r>
            <a:r>
              <a:rPr lang="sr-Latn-RS" sz="1400" dirty="0" err="1" smtClean="0"/>
              <a:t>čki</a:t>
            </a:r>
            <a:r>
              <a:rPr lang="sr-Latn-RS" sz="1400" dirty="0" smtClean="0"/>
              <a:t> fakultet u Beogradu</a:t>
            </a:r>
            <a:endParaRPr lang="en-US" sz="1400" dirty="0"/>
          </a:p>
        </p:txBody>
      </p:sp>
      <p:sp>
        <p:nvSpPr>
          <p:cNvPr id="5" name="Okvir za tekst 4"/>
          <p:cNvSpPr txBox="1"/>
          <p:nvPr/>
        </p:nvSpPr>
        <p:spPr>
          <a:xfrm>
            <a:off x="5778374" y="5715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/>
              <a:t>Nikola </a:t>
            </a:r>
            <a:r>
              <a:rPr lang="sr-Latn-RS" sz="1400" dirty="0" err="1" smtClean="0"/>
              <a:t>Belaković</a:t>
            </a:r>
            <a:endParaRPr lang="sr-Latn-RS" sz="1400" dirty="0"/>
          </a:p>
          <a:p>
            <a:pPr algn="ctr"/>
            <a:r>
              <a:rPr lang="sr-Latn-RS" sz="1400" dirty="0" smtClean="0"/>
              <a:t>104/2019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826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Rezultati</a:t>
            </a:r>
            <a:endParaRPr lang="en-US" dirty="0"/>
          </a:p>
        </p:txBody>
      </p:sp>
      <p:pic>
        <p:nvPicPr>
          <p:cNvPr id="4" name="Čuvar mesta za sadržaj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95400"/>
            <a:ext cx="2438399" cy="2124093"/>
          </a:xfr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2450592" cy="215062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7" y="1295400"/>
            <a:ext cx="5398008" cy="838200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56" y="2636042"/>
            <a:ext cx="5398008" cy="838200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56" y="3886200"/>
            <a:ext cx="5398008" cy="83820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7" y="5203420"/>
            <a:ext cx="5398008" cy="838199"/>
          </a:xfrm>
          <a:prstGeom prst="rect">
            <a:avLst/>
          </a:prstGeom>
        </p:spPr>
      </p:pic>
      <p:sp>
        <p:nvSpPr>
          <p:cNvPr id="12" name="Okvir za tekst 11"/>
          <p:cNvSpPr txBox="1"/>
          <p:nvPr/>
        </p:nvSpPr>
        <p:spPr>
          <a:xfrm>
            <a:off x="228600" y="3424535"/>
            <a:ext cx="2450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promenljivih:8</a:t>
            </a:r>
            <a:r>
              <a:rPr lang="sr-Latn-RS" sz="1000" dirty="0"/>
              <a:t> </a:t>
            </a:r>
            <a:r>
              <a:rPr lang="sr-Latn-RS" sz="1000" dirty="0" smtClean="0"/>
              <a:t>              </a:t>
            </a:r>
            <a:r>
              <a:rPr lang="sr-Latn-RS" sz="1000" dirty="0" smtClean="0"/>
              <a:t>Broj formula:27</a:t>
            </a:r>
          </a:p>
        </p:txBody>
      </p:sp>
      <p:sp>
        <p:nvSpPr>
          <p:cNvPr id="13" name="Okvir za tekst 12"/>
          <p:cNvSpPr txBox="1"/>
          <p:nvPr/>
        </p:nvSpPr>
        <p:spPr>
          <a:xfrm>
            <a:off x="228600" y="6041619"/>
            <a:ext cx="2450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promenljivih:8</a:t>
            </a:r>
            <a:r>
              <a:rPr lang="sr-Latn-RS" sz="1000" dirty="0"/>
              <a:t> </a:t>
            </a:r>
            <a:r>
              <a:rPr lang="sr-Latn-RS" sz="1000" dirty="0" smtClean="0"/>
              <a:t>              </a:t>
            </a:r>
            <a:r>
              <a:rPr lang="sr-Latn-RS" sz="1000" dirty="0" smtClean="0"/>
              <a:t>Broj formula:22</a:t>
            </a:r>
          </a:p>
        </p:txBody>
      </p:sp>
      <p:sp>
        <p:nvSpPr>
          <p:cNvPr id="14" name="Okvir za tekst 13"/>
          <p:cNvSpPr txBox="1"/>
          <p:nvPr/>
        </p:nvSpPr>
        <p:spPr>
          <a:xfrm>
            <a:off x="4282417" y="2133599"/>
            <a:ext cx="26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promenljivih:18               </a:t>
            </a:r>
            <a:r>
              <a:rPr lang="sr-Latn-RS" sz="1000" dirty="0" smtClean="0"/>
              <a:t>Broj formula:121</a:t>
            </a:r>
          </a:p>
        </p:txBody>
      </p:sp>
      <p:sp>
        <p:nvSpPr>
          <p:cNvPr id="15" name="Okvir za tekst 14"/>
          <p:cNvSpPr txBox="1"/>
          <p:nvPr/>
        </p:nvSpPr>
        <p:spPr>
          <a:xfrm>
            <a:off x="4328126" y="3412464"/>
            <a:ext cx="2542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promenljivih:33               </a:t>
            </a:r>
            <a:r>
              <a:rPr lang="sr-Latn-RS" sz="1000" dirty="0" smtClean="0"/>
              <a:t>Broj formula:206</a:t>
            </a:r>
          </a:p>
        </p:txBody>
      </p:sp>
      <p:sp>
        <p:nvSpPr>
          <p:cNvPr id="16" name="Okvir za tekst 15"/>
          <p:cNvSpPr txBox="1"/>
          <p:nvPr/>
        </p:nvSpPr>
        <p:spPr>
          <a:xfrm>
            <a:off x="4303984" y="4716443"/>
            <a:ext cx="2542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promenljivih:49               </a:t>
            </a:r>
            <a:r>
              <a:rPr lang="sr-Latn-RS" sz="1000" dirty="0" smtClean="0"/>
              <a:t>Broj formula:352</a:t>
            </a:r>
          </a:p>
        </p:txBody>
      </p:sp>
      <p:sp>
        <p:nvSpPr>
          <p:cNvPr id="17" name="Okvir za tekst 16"/>
          <p:cNvSpPr txBox="1"/>
          <p:nvPr/>
        </p:nvSpPr>
        <p:spPr>
          <a:xfrm>
            <a:off x="4328125" y="6036824"/>
            <a:ext cx="2542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000" dirty="0" smtClean="0"/>
              <a:t>Broj promenljivih:40               </a:t>
            </a:r>
            <a:r>
              <a:rPr lang="sr-Latn-RS" sz="1000" dirty="0" smtClean="0"/>
              <a:t>Broj formula:211</a:t>
            </a:r>
          </a:p>
        </p:txBody>
      </p:sp>
    </p:spTree>
    <p:extLst>
      <p:ext uri="{BB962C8B-B14F-4D97-AF65-F5344CB8AC3E}">
        <p14:creationId xmlns:p14="http://schemas.microsoft.com/office/powerpoint/2010/main" val="248628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Gruba  sila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Pohlepni 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VNS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 smtClean="0"/>
              <a:t>Pseudokod</a:t>
            </a:r>
            <a:endParaRPr lang="en-US" dirty="0"/>
          </a:p>
        </p:txBody>
      </p:sp>
      <p:pic>
        <p:nvPicPr>
          <p:cNvPr id="4" name="Čuvar mesta za sadržaj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" y="1600200"/>
            <a:ext cx="6904416" cy="4800600"/>
          </a:xfrm>
        </p:spPr>
      </p:pic>
    </p:spTree>
    <p:extLst>
      <p:ext uri="{BB962C8B-B14F-4D97-AF65-F5344CB8AC3E}">
        <p14:creationId xmlns:p14="http://schemas.microsoft.com/office/powerpoint/2010/main" val="21631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sr-Latn-RS" sz="2800" dirty="0"/>
              <a:t>Ključni delovi </a:t>
            </a:r>
            <a:r>
              <a:rPr lang="sr-Latn-RS" sz="2800" dirty="0" err="1"/>
              <a:t>VNSa</a:t>
            </a:r>
            <a:r>
              <a:rPr lang="sr-Latn-RS" sz="2800" dirty="0"/>
              <a:t>:</a:t>
            </a:r>
          </a:p>
          <a:p>
            <a:pPr indent="-342900">
              <a:buFont typeface="+mj-lt"/>
              <a:buAutoNum type="arabicPeriod"/>
            </a:pPr>
            <a:r>
              <a:rPr lang="sr-Latn-RS" sz="2800" dirty="0" err="1"/>
              <a:t>Inicijalizacija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 err="1"/>
              <a:t>Fitnes</a:t>
            </a:r>
            <a:r>
              <a:rPr lang="sr-Latn-RS" sz="2800" dirty="0"/>
              <a:t> funkcija</a:t>
            </a:r>
          </a:p>
          <a:p>
            <a:pPr indent="-342900">
              <a:buFont typeface="+mj-lt"/>
              <a:buAutoNum type="arabicPeriod"/>
            </a:pPr>
            <a:r>
              <a:rPr lang="sr-Latn-RS" sz="2800" dirty="0" err="1"/>
              <a:t>Shaking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/>
              <a:t>Lokalna pretraga 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sr-Latn-RS" dirty="0" smtClean="0"/>
              <a:t>Genetski 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7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 smtClean="0"/>
              <a:t>Pseudokod</a:t>
            </a:r>
            <a:endParaRPr lang="en-US" dirty="0"/>
          </a:p>
        </p:txBody>
      </p:sp>
      <p:pic>
        <p:nvPicPr>
          <p:cNvPr id="5" name="Čuvar mesta za sadržaj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5" y="2319183"/>
            <a:ext cx="5944430" cy="2219635"/>
          </a:xfrm>
        </p:spPr>
      </p:pic>
    </p:spTree>
    <p:extLst>
      <p:ext uri="{BB962C8B-B14F-4D97-AF65-F5344CB8AC3E}">
        <p14:creationId xmlns:p14="http://schemas.microsoft.com/office/powerpoint/2010/main" val="2885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sr-Latn-RS" sz="2800" dirty="0"/>
              <a:t>Ključni delovi </a:t>
            </a:r>
            <a:r>
              <a:rPr lang="sr-Latn-RS" sz="2800" dirty="0" smtClean="0"/>
              <a:t>Genetskog algoritma: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 err="1"/>
              <a:t>Inicijalizacija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 smtClean="0"/>
              <a:t>Selekcija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 smtClean="0"/>
              <a:t>Mutacija</a:t>
            </a:r>
            <a:endParaRPr lang="sr-Latn-RS" sz="2800" dirty="0"/>
          </a:p>
          <a:p>
            <a:pPr indent="-342900">
              <a:buFont typeface="+mj-lt"/>
              <a:buAutoNum type="arabicPeriod"/>
            </a:pPr>
            <a:r>
              <a:rPr lang="sr-Latn-RS" sz="2800" dirty="0" smtClean="0"/>
              <a:t>Ukrštanje</a:t>
            </a:r>
            <a:endParaRPr lang="en-US" sz="28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1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ično">
  <a:themeElements>
    <a:clrScheme name="Granično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arij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ično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67</Words>
  <Application>Microsoft Office PowerPoint</Application>
  <PresentationFormat>Projekcija na ekranu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Granično</vt:lpstr>
      <vt:lpstr>Minimum Number Of Satisfiable Formulas</vt:lpstr>
      <vt:lpstr>Gruba  sila</vt:lpstr>
      <vt:lpstr>Pohlepni algoritam</vt:lpstr>
      <vt:lpstr>VNS</vt:lpstr>
      <vt:lpstr>Pseudokod</vt:lpstr>
      <vt:lpstr>PowerPoint prezentacija</vt:lpstr>
      <vt:lpstr>Genetski algoritam</vt:lpstr>
      <vt:lpstr>Pseudokod</vt:lpstr>
      <vt:lpstr>PowerPoint prezentacija</vt:lpstr>
      <vt:lpstr>Rezultati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Number Of Satisfiable Formulas</dc:title>
  <dc:creator>Nikola</dc:creator>
  <cp:lastModifiedBy>Nikola</cp:lastModifiedBy>
  <cp:revision>5</cp:revision>
  <dcterms:created xsi:type="dcterms:W3CDTF">2023-09-07T11:27:32Z</dcterms:created>
  <dcterms:modified xsi:type="dcterms:W3CDTF">2023-09-07T12:26:59Z</dcterms:modified>
</cp:coreProperties>
</file>