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310" r:id="rId3"/>
    <p:sldId id="288" r:id="rId4"/>
    <p:sldId id="274" r:id="rId5"/>
    <p:sldId id="275" r:id="rId6"/>
    <p:sldId id="276" r:id="rId7"/>
    <p:sldId id="282" r:id="rId8"/>
    <p:sldId id="311" r:id="rId9"/>
    <p:sldId id="302" r:id="rId10"/>
    <p:sldId id="289" r:id="rId11"/>
    <p:sldId id="290" r:id="rId12"/>
    <p:sldId id="286" r:id="rId13"/>
    <p:sldId id="312" r:id="rId14"/>
    <p:sldId id="287" r:id="rId15"/>
    <p:sldId id="291" r:id="rId16"/>
    <p:sldId id="309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8F8F8"/>
    <a:srgbClr val="000000"/>
    <a:srgbClr val="66CCFF"/>
    <a:srgbClr val="FFFFFF"/>
    <a:srgbClr val="FF0000"/>
    <a:srgbClr val="4A7EBB"/>
    <a:srgbClr val="FF5050"/>
    <a:srgbClr val="0070C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22-Jul-24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22-Jul-24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Solution%20S09%20E06.html" TargetMode="External"/><Relationship Id="rId3" Type="http://schemas.openxmlformats.org/officeDocument/2006/relationships/hyperlink" Target="Solution%20S09%20E01.html" TargetMode="External"/><Relationship Id="rId7" Type="http://schemas.openxmlformats.org/officeDocument/2006/relationships/hyperlink" Target="Solution%20S09%20E03.html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Solution%20S09%20E05.html" TargetMode="External"/><Relationship Id="rId5" Type="http://schemas.openxmlformats.org/officeDocument/2006/relationships/hyperlink" Target="Solution%20S09%20E02.html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Solution%20S09%20E04.html" TargetMode="External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%20S09%20E04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%20S09%20E05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%20S09%20E06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9%20E01.htm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%20S09%20E02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%20S09%20E03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S09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Гледна точка</a:t>
            </a:r>
            <a:endParaRPr lang="en-US" dirty="0"/>
          </a:p>
        </p:txBody>
      </p:sp>
      <p:pic>
        <p:nvPicPr>
          <p:cNvPr id="10" name="Picture 9">
            <a:hlinkClick r:id="rId3" action="ppaction://hlinkfile"/>
            <a:extLst>
              <a:ext uri="{FF2B5EF4-FFF2-40B4-BE49-F238E27FC236}">
                <a16:creationId xmlns:a16="http://schemas.microsoft.com/office/drawing/2014/main" id="{716ED3F6-116C-4980-876C-4A8936018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hlinkClick r:id="rId5" action="ppaction://hlinkfile"/>
            <a:extLst>
              <a:ext uri="{FF2B5EF4-FFF2-40B4-BE49-F238E27FC236}">
                <a16:creationId xmlns:a16="http://schemas.microsoft.com/office/drawing/2014/main" id="{CF22B795-71AE-4691-9912-9DA551A77B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50" y="31242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hlinkClick r:id="rId7" action="ppaction://hlinkfile"/>
            <a:extLst>
              <a:ext uri="{FF2B5EF4-FFF2-40B4-BE49-F238E27FC236}">
                <a16:creationId xmlns:a16="http://schemas.microsoft.com/office/drawing/2014/main" id="{0343CA04-10B7-4344-BE15-830EB8B1C2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51" y="31242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Picture 18">
            <a:hlinkClick r:id="rId9" action="ppaction://hlinkfile"/>
            <a:extLst>
              <a:ext uri="{FF2B5EF4-FFF2-40B4-BE49-F238E27FC236}">
                <a16:creationId xmlns:a16="http://schemas.microsoft.com/office/drawing/2014/main" id="{4EF254F2-B6BE-4076-8749-B546B6DAE09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42104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hlinkClick r:id="rId11" action="ppaction://hlinkfile"/>
            <a:extLst>
              <a:ext uri="{FF2B5EF4-FFF2-40B4-BE49-F238E27FC236}">
                <a16:creationId xmlns:a16="http://schemas.microsoft.com/office/drawing/2014/main" id="{0361B2CC-78A6-40B8-B616-855741C8AFC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350" y="4642104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Picture 22">
            <a:hlinkClick r:id="rId13" action="ppaction://hlinkfile"/>
            <a:extLst>
              <a:ext uri="{FF2B5EF4-FFF2-40B4-BE49-F238E27FC236}">
                <a16:creationId xmlns:a16="http://schemas.microsoft.com/office/drawing/2014/main" id="{C3358A27-1DCD-43FC-AAA1-FD4AEE1B6E1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451" y="4642104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Заднишком</a:t>
            </a:r>
            <a:endParaRPr lang="ru-RU" dirty="0"/>
          </a:p>
          <a:p>
            <a:pPr lvl="1"/>
            <a:r>
              <a:rPr lang="bg-BG" dirty="0"/>
              <a:t>Дадена е клетка с четири маркера</a:t>
            </a:r>
          </a:p>
          <a:p>
            <a:pPr lvl="1"/>
            <a:r>
              <a:rPr lang="bg-BG" dirty="0"/>
              <a:t>Минете през дупките им</a:t>
            </a:r>
          </a:p>
          <a:p>
            <a:pPr lvl="1"/>
            <a:r>
              <a:rPr lang="bg-BG" dirty="0"/>
              <a:t>Заднишком</a:t>
            </a:r>
          </a:p>
          <a:p>
            <a:r>
              <a:rPr lang="bg-BG" dirty="0"/>
              <a:t>Защо</a:t>
            </a:r>
            <a:endParaRPr lang="en-US" dirty="0"/>
          </a:p>
          <a:p>
            <a:pPr lvl="1"/>
            <a:r>
              <a:rPr lang="bg-BG" dirty="0"/>
              <a:t>Понякога движението назад може да е (п)объркващо … добре е да го изпитате</a:t>
            </a:r>
          </a:p>
          <a:p>
            <a:pPr lvl="1"/>
            <a:endParaRPr lang="bg-BG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44EF0C1C-9269-4F07-B0B2-B8EF29642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</a:t>
            </a:r>
            <a:r>
              <a:rPr lang="bg-BG" dirty="0"/>
              <a:t>5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Гледане към обект</a:t>
            </a:r>
          </a:p>
          <a:p>
            <a:pPr lvl="1"/>
            <a:r>
              <a:rPr lang="bg-BG" dirty="0"/>
              <a:t>Дадена е плочка с буквата „Я“</a:t>
            </a:r>
          </a:p>
          <a:p>
            <a:pPr lvl="1"/>
            <a:r>
              <a:rPr lang="bg-BG" dirty="0"/>
              <a:t>Разположена е по случаен начин</a:t>
            </a:r>
          </a:p>
          <a:p>
            <a:pPr lvl="1"/>
            <a:r>
              <a:rPr lang="bg-BG" dirty="0"/>
              <a:t>Направете гледната точка да я гледа фронтално и с правилна ориентация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Нагласяване на гледната точка към произволен обект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Подсказки</a:t>
            </a:r>
          </a:p>
          <a:p>
            <a:pPr lvl="1"/>
            <a:r>
              <a:rPr lang="bg-BG" dirty="0"/>
              <a:t>Обектът с „Я“</a:t>
            </a:r>
            <a:r>
              <a:rPr lang="en-US" dirty="0"/>
              <a:t> </a:t>
            </a:r>
            <a:r>
              <a:rPr lang="bg-BG" dirty="0"/>
              <a:t>се казва </a:t>
            </a:r>
            <a:r>
              <a:rPr lang="en-US" dirty="0" err="1">
                <a:solidFill>
                  <a:schemeClr val="tx1"/>
                </a:solidFill>
              </a:rPr>
              <a:t>ya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Трябва да застанем фронтално срещу буквата на избрано от нас разстояние</a:t>
            </a:r>
          </a:p>
          <a:p>
            <a:pPr lvl="1"/>
            <a:r>
              <a:rPr lang="bg-BG" dirty="0"/>
              <a:t>Трябва да завъртим така образа, че буквата да е правилно обърната</a:t>
            </a:r>
          </a:p>
          <a:p>
            <a:pPr lvl="1"/>
            <a:r>
              <a:rPr lang="bg-BG" dirty="0"/>
              <a:t>Има стрелки, които указват локалните координати на обекта – вижте как са направени, това дава всички данни за решение на задачата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658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0394FB76-1C22-4B5C-B58B-DBEB4CDD42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</a:t>
            </a:r>
            <a:r>
              <a:rPr lang="bg-BG" dirty="0"/>
              <a:t>6*</a:t>
            </a:r>
            <a:r>
              <a:rPr lang="en-US" dirty="0"/>
              <a:t>*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Преход</a:t>
            </a:r>
            <a:endParaRPr lang="ru-RU" dirty="0"/>
          </a:p>
          <a:p>
            <a:pPr lvl="1"/>
            <a:r>
              <a:rPr lang="bg-BG" dirty="0"/>
              <a:t>Направете плавен преход от началното положение до едната плочка и обратно</a:t>
            </a:r>
          </a:p>
          <a:p>
            <a:pPr lvl="1"/>
            <a:r>
              <a:rPr lang="bg-BG" dirty="0"/>
              <a:t>После до другата плочка и обратно</a:t>
            </a:r>
          </a:p>
          <a:p>
            <a:pPr lvl="1"/>
            <a:r>
              <a:rPr lang="bg-BG" dirty="0"/>
              <a:t>И пак до първата и т.н.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Опит с преход между гледни точки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4A140B7D-3D9C-4BBB-BABA-B45928E3E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264050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Гледна точка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</a:t>
            </a:r>
          </a:p>
          <a:p>
            <a:pPr lvl="1"/>
            <a:r>
              <a:rPr lang="bg-BG" dirty="0"/>
              <a:t>Обект наследник на </a:t>
            </a:r>
            <a:r>
              <a:rPr lang="en-US" dirty="0">
                <a:solidFill>
                  <a:schemeClr val="tx1"/>
                </a:solidFill>
              </a:rPr>
              <a:t>Camera</a:t>
            </a:r>
            <a:r>
              <a:rPr lang="en-US" dirty="0"/>
              <a:t>,</a:t>
            </a:r>
            <a:r>
              <a:rPr lang="bg-BG" dirty="0"/>
              <a:t> досега това е предимно </a:t>
            </a:r>
            <a:r>
              <a:rPr lang="en-GB" dirty="0" err="1">
                <a:solidFill>
                  <a:schemeClr val="tx1"/>
                </a:solidFill>
              </a:rPr>
              <a:t>PerspectiveCamera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 методи</a:t>
            </a:r>
          </a:p>
          <a:p>
            <a:pPr lvl="1"/>
            <a:r>
              <a:rPr lang="bg-BG" dirty="0"/>
              <a:t>Позиция на окото в свойството </a:t>
            </a:r>
            <a:r>
              <a:rPr lang="en-US" dirty="0">
                <a:solidFill>
                  <a:schemeClr val="tx1"/>
                </a:solidFill>
              </a:rPr>
              <a:t>position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Точка, към която се гледа, с метода </a:t>
            </a:r>
            <a:r>
              <a:rPr lang="en-US" dirty="0" err="1">
                <a:solidFill>
                  <a:schemeClr val="tx1"/>
                </a:solidFill>
              </a:rPr>
              <a:t>lookAt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Посока „нагоре“ в свойството </a:t>
            </a:r>
            <a:r>
              <a:rPr lang="en-US" dirty="0">
                <a:solidFill>
                  <a:schemeClr val="tx1"/>
                </a:solidFill>
              </a:rPr>
              <a:t>up</a:t>
            </a:r>
          </a:p>
          <a:p>
            <a:pPr lvl="1"/>
            <a:r>
              <a:rPr lang="bg-BG" dirty="0"/>
              <a:t>Вижте ги в документацията и примерите</a:t>
            </a:r>
          </a:p>
        </p:txBody>
      </p:sp>
    </p:spTree>
    <p:extLst>
      <p:ext uri="{BB962C8B-B14F-4D97-AF65-F5344CB8AC3E}">
        <p14:creationId xmlns:p14="http://schemas.microsoft.com/office/powerpoint/2010/main" val="795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Оглеждане</a:t>
            </a:r>
          </a:p>
          <a:p>
            <a:pPr lvl="1"/>
            <a:r>
              <a:rPr lang="bg-BG" dirty="0"/>
              <a:t>Даден е куб с бяла и зелена издутина</a:t>
            </a:r>
          </a:p>
          <a:p>
            <a:pPr lvl="1"/>
            <a:r>
              <a:rPr lang="bg-BG" dirty="0" err="1"/>
              <a:t>Движѐте</a:t>
            </a:r>
            <a:r>
              <a:rPr lang="bg-BG" dirty="0"/>
              <a:t> гледната точка по дъга, така че да е срещу ту едната, ту другата</a:t>
            </a:r>
          </a:p>
          <a:p>
            <a:pPr lvl="1"/>
            <a:r>
              <a:rPr lang="bg-BG" dirty="0"/>
              <a:t>Без да въртите сцената или куба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Запознаване с гледната точка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61C4D8E-E5A2-460A-84B2-A02361A174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Приближаване и отдалечаване</a:t>
            </a:r>
          </a:p>
          <a:p>
            <a:pPr lvl="1"/>
            <a:r>
              <a:rPr lang="bg-BG" dirty="0"/>
              <a:t>Направете гледната точка да се върти около обекта</a:t>
            </a:r>
          </a:p>
          <a:p>
            <a:pPr lvl="1"/>
            <a:r>
              <a:rPr lang="bg-BG" dirty="0"/>
              <a:t>Ту да се приближава, ту да се отдалечава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Динамична промяна на разстоянието до наблюдаван обект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50FA3CEE-C283-4F42-A3E2-F7D2A639B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S09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Две врати</a:t>
            </a:r>
          </a:p>
          <a:p>
            <a:pPr lvl="1"/>
            <a:r>
              <a:rPr lang="bg-BG" dirty="0"/>
              <a:t>Запознайте се с </a:t>
            </a:r>
            <a:r>
              <a:rPr lang="bg-BG" dirty="0" err="1"/>
              <a:t>Лемниската</a:t>
            </a:r>
            <a:r>
              <a:rPr lang="bg-BG" dirty="0"/>
              <a:t> на </a:t>
            </a:r>
            <a:r>
              <a:rPr lang="bg-BG" dirty="0" err="1"/>
              <a:t>Бернули</a:t>
            </a:r>
            <a:endParaRPr lang="bg-BG" dirty="0"/>
          </a:p>
          <a:p>
            <a:pPr lvl="1"/>
            <a:r>
              <a:rPr lang="bg-BG" dirty="0"/>
              <a:t>Представете си, че трябва да се движите по такава траектория, като минавате през две врати</a:t>
            </a:r>
          </a:p>
          <a:p>
            <a:pPr lvl="1"/>
            <a:r>
              <a:rPr lang="bg-BG" dirty="0"/>
              <a:t>Реализирайте тази представа!</a:t>
            </a:r>
          </a:p>
          <a:p>
            <a:r>
              <a:rPr lang="bg-BG" dirty="0"/>
              <a:t>Защо</a:t>
            </a:r>
          </a:p>
          <a:p>
            <a:pPr lvl="1"/>
            <a:r>
              <a:rPr lang="bg-BG" dirty="0"/>
              <a:t>Първо движение по сложна траектория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Терен</a:t>
            </a:r>
          </a:p>
          <a:p>
            <a:pPr lvl="1"/>
            <a:r>
              <a:rPr lang="bg-BG" dirty="0"/>
              <a:t>Ето карта на терена с предполагаемата траектория през вратите:</a:t>
            </a:r>
          </a:p>
          <a:p>
            <a:pPr lvl="1"/>
            <a:endParaRPr lang="bg-BG" sz="5400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Разстоянията можете да научите или като гледате кода, или като слагате пробни обекти и отбелязвате къде се появяват</a:t>
            </a:r>
          </a:p>
          <a:p>
            <a:endParaRPr lang="bg-BG" dirty="0"/>
          </a:p>
        </p:txBody>
      </p:sp>
      <p:sp>
        <p:nvSpPr>
          <p:cNvPr id="5" name="Hexagon 4"/>
          <p:cNvSpPr/>
          <p:nvPr/>
        </p:nvSpPr>
        <p:spPr>
          <a:xfrm rot="5400000">
            <a:off x="11064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Hexagon 5"/>
          <p:cNvSpPr/>
          <p:nvPr/>
        </p:nvSpPr>
        <p:spPr>
          <a:xfrm rot="5400000">
            <a:off x="15636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Hexagon 6"/>
          <p:cNvSpPr/>
          <p:nvPr/>
        </p:nvSpPr>
        <p:spPr>
          <a:xfrm rot="5400000">
            <a:off x="20208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Hexagon 7"/>
          <p:cNvSpPr/>
          <p:nvPr/>
        </p:nvSpPr>
        <p:spPr>
          <a:xfrm rot="5400000">
            <a:off x="24780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Hexagon 8"/>
          <p:cNvSpPr/>
          <p:nvPr/>
        </p:nvSpPr>
        <p:spPr>
          <a:xfrm rot="5400000">
            <a:off x="29352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Hexagon 9"/>
          <p:cNvSpPr/>
          <p:nvPr/>
        </p:nvSpPr>
        <p:spPr>
          <a:xfrm rot="5400000">
            <a:off x="33924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Hexagon 10"/>
          <p:cNvSpPr/>
          <p:nvPr/>
        </p:nvSpPr>
        <p:spPr>
          <a:xfrm rot="5400000">
            <a:off x="38496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Hexagon 11"/>
          <p:cNvSpPr/>
          <p:nvPr/>
        </p:nvSpPr>
        <p:spPr>
          <a:xfrm rot="5400000">
            <a:off x="43068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Hexagon 12"/>
          <p:cNvSpPr/>
          <p:nvPr/>
        </p:nvSpPr>
        <p:spPr>
          <a:xfrm rot="5400000">
            <a:off x="47640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Hexagon 13"/>
          <p:cNvSpPr/>
          <p:nvPr/>
        </p:nvSpPr>
        <p:spPr>
          <a:xfrm rot="5400000">
            <a:off x="52212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Hexagon 14"/>
          <p:cNvSpPr/>
          <p:nvPr/>
        </p:nvSpPr>
        <p:spPr>
          <a:xfrm rot="5400000">
            <a:off x="56784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Hexagon 15"/>
          <p:cNvSpPr/>
          <p:nvPr/>
        </p:nvSpPr>
        <p:spPr>
          <a:xfrm rot="5400000">
            <a:off x="61356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Hexagon 16"/>
          <p:cNvSpPr/>
          <p:nvPr/>
        </p:nvSpPr>
        <p:spPr>
          <a:xfrm rot="5400000">
            <a:off x="65928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Hexagon 17"/>
          <p:cNvSpPr/>
          <p:nvPr/>
        </p:nvSpPr>
        <p:spPr>
          <a:xfrm rot="5400000">
            <a:off x="7050024" y="2999422"/>
            <a:ext cx="530352" cy="457200"/>
          </a:xfrm>
          <a:prstGeom prst="hexagon">
            <a:avLst/>
          </a:prstGeom>
          <a:solidFill>
            <a:srgbClr val="000000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Hexagon 18"/>
          <p:cNvSpPr/>
          <p:nvPr/>
        </p:nvSpPr>
        <p:spPr>
          <a:xfrm rot="5400000">
            <a:off x="75072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Hexagon 19"/>
          <p:cNvSpPr/>
          <p:nvPr/>
        </p:nvSpPr>
        <p:spPr>
          <a:xfrm rot="5400000">
            <a:off x="7964424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Hexagon 22"/>
          <p:cNvSpPr/>
          <p:nvPr/>
        </p:nvSpPr>
        <p:spPr>
          <a:xfrm rot="5400000">
            <a:off x="650748" y="2999422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Hexagon 23"/>
          <p:cNvSpPr/>
          <p:nvPr/>
        </p:nvSpPr>
        <p:spPr>
          <a:xfrm rot="5400000">
            <a:off x="13350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Hexagon 24"/>
          <p:cNvSpPr/>
          <p:nvPr/>
        </p:nvSpPr>
        <p:spPr>
          <a:xfrm rot="5400000">
            <a:off x="17922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Hexagon 25"/>
          <p:cNvSpPr/>
          <p:nvPr/>
        </p:nvSpPr>
        <p:spPr>
          <a:xfrm rot="5400000">
            <a:off x="22494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Hexagon 26"/>
          <p:cNvSpPr/>
          <p:nvPr/>
        </p:nvSpPr>
        <p:spPr>
          <a:xfrm rot="5400000">
            <a:off x="27066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Hexagon 27"/>
          <p:cNvSpPr/>
          <p:nvPr/>
        </p:nvSpPr>
        <p:spPr>
          <a:xfrm rot="5400000">
            <a:off x="31638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Hexagon 28"/>
          <p:cNvSpPr/>
          <p:nvPr/>
        </p:nvSpPr>
        <p:spPr>
          <a:xfrm rot="5400000">
            <a:off x="36210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Hexagon 29"/>
          <p:cNvSpPr/>
          <p:nvPr/>
        </p:nvSpPr>
        <p:spPr>
          <a:xfrm rot="5400000">
            <a:off x="40782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Hexagon 30"/>
          <p:cNvSpPr/>
          <p:nvPr/>
        </p:nvSpPr>
        <p:spPr>
          <a:xfrm rot="5400000">
            <a:off x="45354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Hexagon 31"/>
          <p:cNvSpPr/>
          <p:nvPr/>
        </p:nvSpPr>
        <p:spPr>
          <a:xfrm rot="5400000">
            <a:off x="49926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Hexagon 32"/>
          <p:cNvSpPr/>
          <p:nvPr/>
        </p:nvSpPr>
        <p:spPr>
          <a:xfrm rot="5400000">
            <a:off x="54498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Hexagon 33"/>
          <p:cNvSpPr/>
          <p:nvPr/>
        </p:nvSpPr>
        <p:spPr>
          <a:xfrm rot="5400000">
            <a:off x="59070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Hexagon 34"/>
          <p:cNvSpPr/>
          <p:nvPr/>
        </p:nvSpPr>
        <p:spPr>
          <a:xfrm rot="5400000">
            <a:off x="63642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Hexagon 35"/>
          <p:cNvSpPr/>
          <p:nvPr/>
        </p:nvSpPr>
        <p:spPr>
          <a:xfrm rot="5400000">
            <a:off x="68214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Hexagon 36"/>
          <p:cNvSpPr/>
          <p:nvPr/>
        </p:nvSpPr>
        <p:spPr>
          <a:xfrm rot="5400000">
            <a:off x="72786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Hexagon 37"/>
          <p:cNvSpPr/>
          <p:nvPr/>
        </p:nvSpPr>
        <p:spPr>
          <a:xfrm rot="5400000">
            <a:off x="7735824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Hexagon 39"/>
          <p:cNvSpPr/>
          <p:nvPr/>
        </p:nvSpPr>
        <p:spPr>
          <a:xfrm rot="5400000">
            <a:off x="879348" y="3416998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Hexagon 40"/>
          <p:cNvSpPr/>
          <p:nvPr/>
        </p:nvSpPr>
        <p:spPr>
          <a:xfrm rot="5400000">
            <a:off x="1106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Hexagon 41"/>
          <p:cNvSpPr/>
          <p:nvPr/>
        </p:nvSpPr>
        <p:spPr>
          <a:xfrm rot="5400000">
            <a:off x="15636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Hexagon 42"/>
          <p:cNvSpPr/>
          <p:nvPr/>
        </p:nvSpPr>
        <p:spPr>
          <a:xfrm rot="5400000">
            <a:off x="20208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Hexagon 43"/>
          <p:cNvSpPr/>
          <p:nvPr/>
        </p:nvSpPr>
        <p:spPr>
          <a:xfrm rot="5400000">
            <a:off x="24780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Hexagon 44"/>
          <p:cNvSpPr/>
          <p:nvPr/>
        </p:nvSpPr>
        <p:spPr>
          <a:xfrm rot="5400000">
            <a:off x="29352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Hexagon 45"/>
          <p:cNvSpPr/>
          <p:nvPr/>
        </p:nvSpPr>
        <p:spPr>
          <a:xfrm rot="5400000">
            <a:off x="3392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Hexagon 46"/>
          <p:cNvSpPr/>
          <p:nvPr/>
        </p:nvSpPr>
        <p:spPr>
          <a:xfrm rot="5400000">
            <a:off x="38496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Hexagon 47"/>
          <p:cNvSpPr/>
          <p:nvPr/>
        </p:nvSpPr>
        <p:spPr>
          <a:xfrm rot="5400000">
            <a:off x="43068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Hexagon 48"/>
          <p:cNvSpPr/>
          <p:nvPr/>
        </p:nvSpPr>
        <p:spPr>
          <a:xfrm rot="5400000">
            <a:off x="47640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Hexagon 49"/>
          <p:cNvSpPr/>
          <p:nvPr/>
        </p:nvSpPr>
        <p:spPr>
          <a:xfrm rot="5400000">
            <a:off x="52212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Hexagon 50"/>
          <p:cNvSpPr/>
          <p:nvPr/>
        </p:nvSpPr>
        <p:spPr>
          <a:xfrm rot="5400000">
            <a:off x="5678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Hexagon 51"/>
          <p:cNvSpPr/>
          <p:nvPr/>
        </p:nvSpPr>
        <p:spPr>
          <a:xfrm rot="5400000">
            <a:off x="61356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Hexagon 52"/>
          <p:cNvSpPr/>
          <p:nvPr/>
        </p:nvSpPr>
        <p:spPr>
          <a:xfrm rot="5400000">
            <a:off x="65928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Hexagon 53"/>
          <p:cNvSpPr/>
          <p:nvPr/>
        </p:nvSpPr>
        <p:spPr>
          <a:xfrm rot="5400000">
            <a:off x="70500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Hexagon 54"/>
          <p:cNvSpPr/>
          <p:nvPr/>
        </p:nvSpPr>
        <p:spPr>
          <a:xfrm rot="5400000">
            <a:off x="75072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Hexagon 55"/>
          <p:cNvSpPr/>
          <p:nvPr/>
        </p:nvSpPr>
        <p:spPr>
          <a:xfrm rot="5400000">
            <a:off x="7964424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Hexagon 56"/>
          <p:cNvSpPr/>
          <p:nvPr/>
        </p:nvSpPr>
        <p:spPr>
          <a:xfrm rot="5400000">
            <a:off x="650748" y="3828997"/>
            <a:ext cx="530352" cy="457200"/>
          </a:xfrm>
          <a:prstGeom prst="hexagon">
            <a:avLst/>
          </a:prstGeom>
          <a:solidFill>
            <a:srgbClr val="EAEAEA">
              <a:alpha val="2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Hexagon 90"/>
          <p:cNvSpPr/>
          <p:nvPr/>
        </p:nvSpPr>
        <p:spPr>
          <a:xfrm rot="5400000">
            <a:off x="1104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Hexagon 91"/>
          <p:cNvSpPr/>
          <p:nvPr/>
        </p:nvSpPr>
        <p:spPr>
          <a:xfrm rot="5400000">
            <a:off x="15621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Hexagon 92"/>
          <p:cNvSpPr/>
          <p:nvPr/>
        </p:nvSpPr>
        <p:spPr>
          <a:xfrm rot="5400000">
            <a:off x="20193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Hexagon 93"/>
          <p:cNvSpPr/>
          <p:nvPr/>
        </p:nvSpPr>
        <p:spPr>
          <a:xfrm rot="5400000">
            <a:off x="24765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Hexagon 94"/>
          <p:cNvSpPr/>
          <p:nvPr/>
        </p:nvSpPr>
        <p:spPr>
          <a:xfrm rot="5400000">
            <a:off x="29337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Hexagon 95"/>
          <p:cNvSpPr/>
          <p:nvPr/>
        </p:nvSpPr>
        <p:spPr>
          <a:xfrm rot="5400000">
            <a:off x="3390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Hexagon 96"/>
          <p:cNvSpPr/>
          <p:nvPr/>
        </p:nvSpPr>
        <p:spPr>
          <a:xfrm rot="5400000">
            <a:off x="38481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Hexagon 97"/>
          <p:cNvSpPr/>
          <p:nvPr/>
        </p:nvSpPr>
        <p:spPr>
          <a:xfrm rot="5400000">
            <a:off x="43053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Hexagon 98"/>
          <p:cNvSpPr/>
          <p:nvPr/>
        </p:nvSpPr>
        <p:spPr>
          <a:xfrm rot="5400000">
            <a:off x="47625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Hexagon 99"/>
          <p:cNvSpPr/>
          <p:nvPr/>
        </p:nvSpPr>
        <p:spPr>
          <a:xfrm rot="5400000">
            <a:off x="52197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Hexagon 100"/>
          <p:cNvSpPr/>
          <p:nvPr/>
        </p:nvSpPr>
        <p:spPr>
          <a:xfrm rot="5400000">
            <a:off x="5676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Hexagon 101"/>
          <p:cNvSpPr/>
          <p:nvPr/>
        </p:nvSpPr>
        <p:spPr>
          <a:xfrm rot="5400000">
            <a:off x="61341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Hexagon 102"/>
          <p:cNvSpPr/>
          <p:nvPr/>
        </p:nvSpPr>
        <p:spPr>
          <a:xfrm rot="5400000">
            <a:off x="65913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Hexagon 103"/>
          <p:cNvSpPr/>
          <p:nvPr/>
        </p:nvSpPr>
        <p:spPr>
          <a:xfrm rot="5400000">
            <a:off x="70485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Hexagon 104"/>
          <p:cNvSpPr/>
          <p:nvPr/>
        </p:nvSpPr>
        <p:spPr>
          <a:xfrm rot="5400000">
            <a:off x="75057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Hexagon 105"/>
          <p:cNvSpPr/>
          <p:nvPr/>
        </p:nvSpPr>
        <p:spPr>
          <a:xfrm rot="5400000">
            <a:off x="7962900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Hexagon 106"/>
          <p:cNvSpPr/>
          <p:nvPr/>
        </p:nvSpPr>
        <p:spPr>
          <a:xfrm rot="5400000">
            <a:off x="649224" y="217017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Hexagon 107"/>
          <p:cNvSpPr/>
          <p:nvPr/>
        </p:nvSpPr>
        <p:spPr>
          <a:xfrm rot="5400000">
            <a:off x="13335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Hexagon 108"/>
          <p:cNvSpPr/>
          <p:nvPr/>
        </p:nvSpPr>
        <p:spPr>
          <a:xfrm rot="5400000">
            <a:off x="17907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Hexagon 109"/>
          <p:cNvSpPr/>
          <p:nvPr/>
        </p:nvSpPr>
        <p:spPr>
          <a:xfrm rot="5400000">
            <a:off x="22479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Hexagon 110"/>
          <p:cNvSpPr/>
          <p:nvPr/>
        </p:nvSpPr>
        <p:spPr>
          <a:xfrm rot="5400000">
            <a:off x="27051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Hexagon 111"/>
          <p:cNvSpPr/>
          <p:nvPr/>
        </p:nvSpPr>
        <p:spPr>
          <a:xfrm rot="5400000">
            <a:off x="31623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Hexagon 112"/>
          <p:cNvSpPr/>
          <p:nvPr/>
        </p:nvSpPr>
        <p:spPr>
          <a:xfrm rot="5400000">
            <a:off x="36195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Hexagon 113"/>
          <p:cNvSpPr/>
          <p:nvPr/>
        </p:nvSpPr>
        <p:spPr>
          <a:xfrm rot="5400000">
            <a:off x="40767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Hexagon 114"/>
          <p:cNvSpPr/>
          <p:nvPr/>
        </p:nvSpPr>
        <p:spPr>
          <a:xfrm rot="5400000">
            <a:off x="45339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Hexagon 115"/>
          <p:cNvSpPr/>
          <p:nvPr/>
        </p:nvSpPr>
        <p:spPr>
          <a:xfrm rot="5400000">
            <a:off x="49911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Hexagon 116"/>
          <p:cNvSpPr/>
          <p:nvPr/>
        </p:nvSpPr>
        <p:spPr>
          <a:xfrm rot="5400000">
            <a:off x="54483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Hexagon 117"/>
          <p:cNvSpPr/>
          <p:nvPr/>
        </p:nvSpPr>
        <p:spPr>
          <a:xfrm rot="5400000">
            <a:off x="59055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Hexagon 118"/>
          <p:cNvSpPr/>
          <p:nvPr/>
        </p:nvSpPr>
        <p:spPr>
          <a:xfrm rot="5400000">
            <a:off x="63627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Hexagon 119"/>
          <p:cNvSpPr/>
          <p:nvPr/>
        </p:nvSpPr>
        <p:spPr>
          <a:xfrm rot="5400000">
            <a:off x="68199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Hexagon 120"/>
          <p:cNvSpPr/>
          <p:nvPr/>
        </p:nvSpPr>
        <p:spPr>
          <a:xfrm rot="5400000">
            <a:off x="72771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Hexagon 121"/>
          <p:cNvSpPr/>
          <p:nvPr/>
        </p:nvSpPr>
        <p:spPr>
          <a:xfrm rot="5400000">
            <a:off x="7734300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Hexagon 122"/>
          <p:cNvSpPr/>
          <p:nvPr/>
        </p:nvSpPr>
        <p:spPr>
          <a:xfrm rot="5400000">
            <a:off x="877824" y="2585946"/>
            <a:ext cx="530352" cy="457200"/>
          </a:xfrm>
          <a:prstGeom prst="hexagon">
            <a:avLst/>
          </a:prstGeom>
          <a:solidFill>
            <a:srgbClr val="EAEAEA">
              <a:alpha val="50196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Freeform 123"/>
          <p:cNvSpPr/>
          <p:nvPr/>
        </p:nvSpPr>
        <p:spPr>
          <a:xfrm>
            <a:off x="2308839" y="2560648"/>
            <a:ext cx="4526307" cy="1319550"/>
          </a:xfrm>
          <a:custGeom>
            <a:avLst/>
            <a:gdLst>
              <a:gd name="connsiteX0" fmla="*/ 4114800 w 4114800"/>
              <a:gd name="connsiteY0" fmla="*/ 866471 h 1771574"/>
              <a:gd name="connsiteX1" fmla="*/ 3415553 w 4114800"/>
              <a:gd name="connsiteY1" fmla="*/ 59647 h 1771574"/>
              <a:gd name="connsiteX2" fmla="*/ 672353 w 4114800"/>
              <a:gd name="connsiteY2" fmla="*/ 1753977 h 1771574"/>
              <a:gd name="connsiteX3" fmla="*/ 0 w 4114800"/>
              <a:gd name="connsiteY3" fmla="*/ 879918 h 1771574"/>
              <a:gd name="connsiteX4" fmla="*/ 672353 w 4114800"/>
              <a:gd name="connsiteY4" fmla="*/ 19306 h 1771574"/>
              <a:gd name="connsiteX5" fmla="*/ 3415553 w 4114800"/>
              <a:gd name="connsiteY5" fmla="*/ 1753977 h 1771574"/>
              <a:gd name="connsiteX6" fmla="*/ 4114800 w 4114800"/>
              <a:gd name="connsiteY6" fmla="*/ 866471 h 1771574"/>
              <a:gd name="connsiteX0" fmla="*/ 4114800 w 4123770"/>
              <a:gd name="connsiteY0" fmla="*/ 873270 h 1779507"/>
              <a:gd name="connsiteX1" fmla="*/ 3095209 w 4123770"/>
              <a:gd name="connsiteY1" fmla="*/ 20011 h 1779507"/>
              <a:gd name="connsiteX2" fmla="*/ 672353 w 4123770"/>
              <a:gd name="connsiteY2" fmla="*/ 1760776 h 1779507"/>
              <a:gd name="connsiteX3" fmla="*/ 0 w 4123770"/>
              <a:gd name="connsiteY3" fmla="*/ 886717 h 1779507"/>
              <a:gd name="connsiteX4" fmla="*/ 672353 w 4123770"/>
              <a:gd name="connsiteY4" fmla="*/ 26105 h 1779507"/>
              <a:gd name="connsiteX5" fmla="*/ 3415553 w 4123770"/>
              <a:gd name="connsiteY5" fmla="*/ 1760776 h 1779507"/>
              <a:gd name="connsiteX6" fmla="*/ 4114800 w 4123770"/>
              <a:gd name="connsiteY6" fmla="*/ 873270 h 1779507"/>
              <a:gd name="connsiteX0" fmla="*/ 4114800 w 4114800"/>
              <a:gd name="connsiteY0" fmla="*/ 873270 h 1779506"/>
              <a:gd name="connsiteX1" fmla="*/ 3095209 w 4114800"/>
              <a:gd name="connsiteY1" fmla="*/ 20011 h 1779506"/>
              <a:gd name="connsiteX2" fmla="*/ 672353 w 4114800"/>
              <a:gd name="connsiteY2" fmla="*/ 1760776 h 1779506"/>
              <a:gd name="connsiteX3" fmla="*/ 0 w 4114800"/>
              <a:gd name="connsiteY3" fmla="*/ 886717 h 1779506"/>
              <a:gd name="connsiteX4" fmla="*/ 672353 w 4114800"/>
              <a:gd name="connsiteY4" fmla="*/ 26105 h 1779506"/>
              <a:gd name="connsiteX5" fmla="*/ 3091155 w 4114800"/>
              <a:gd name="connsiteY5" fmla="*/ 1760776 h 1779506"/>
              <a:gd name="connsiteX6" fmla="*/ 4114800 w 4114800"/>
              <a:gd name="connsiteY6" fmla="*/ 873270 h 1779506"/>
              <a:gd name="connsiteX0" fmla="*/ 4114800 w 4114800"/>
              <a:gd name="connsiteY0" fmla="*/ 880249 h 1791530"/>
              <a:gd name="connsiteX1" fmla="*/ 3095209 w 4114800"/>
              <a:gd name="connsiteY1" fmla="*/ 26990 h 1791530"/>
              <a:gd name="connsiteX2" fmla="*/ 672353 w 4114800"/>
              <a:gd name="connsiteY2" fmla="*/ 1767755 h 1791530"/>
              <a:gd name="connsiteX3" fmla="*/ 0 w 4114800"/>
              <a:gd name="connsiteY3" fmla="*/ 893696 h 1791530"/>
              <a:gd name="connsiteX4" fmla="*/ 672353 w 4114800"/>
              <a:gd name="connsiteY4" fmla="*/ 33084 h 1791530"/>
              <a:gd name="connsiteX5" fmla="*/ 3091155 w 4114800"/>
              <a:gd name="connsiteY5" fmla="*/ 1767755 h 1791530"/>
              <a:gd name="connsiteX6" fmla="*/ 4114800 w 4114800"/>
              <a:gd name="connsiteY6" fmla="*/ 880249 h 1791530"/>
              <a:gd name="connsiteX0" fmla="*/ 4123713 w 4123713"/>
              <a:gd name="connsiteY0" fmla="*/ 880249 h 1791530"/>
              <a:gd name="connsiteX1" fmla="*/ 3104122 w 4123713"/>
              <a:gd name="connsiteY1" fmla="*/ 26990 h 1791530"/>
              <a:gd name="connsiteX2" fmla="*/ 681266 w 4123713"/>
              <a:gd name="connsiteY2" fmla="*/ 1767755 h 1791530"/>
              <a:gd name="connsiteX3" fmla="*/ 8913 w 4123713"/>
              <a:gd name="connsiteY3" fmla="*/ 893696 h 1791530"/>
              <a:gd name="connsiteX4" fmla="*/ 1021885 w 4123713"/>
              <a:gd name="connsiteY4" fmla="*/ 33084 h 1791530"/>
              <a:gd name="connsiteX5" fmla="*/ 3100068 w 4123713"/>
              <a:gd name="connsiteY5" fmla="*/ 1767755 h 1791530"/>
              <a:gd name="connsiteX6" fmla="*/ 4123713 w 4123713"/>
              <a:gd name="connsiteY6" fmla="*/ 880249 h 1791530"/>
              <a:gd name="connsiteX0" fmla="*/ 4114801 w 4114801"/>
              <a:gd name="connsiteY0" fmla="*/ 880526 h 1792460"/>
              <a:gd name="connsiteX1" fmla="*/ 3095210 w 4114801"/>
              <a:gd name="connsiteY1" fmla="*/ 27267 h 1792460"/>
              <a:gd name="connsiteX2" fmla="*/ 1017028 w 4114801"/>
              <a:gd name="connsiteY2" fmla="*/ 1773838 h 1792460"/>
              <a:gd name="connsiteX3" fmla="*/ 1 w 4114801"/>
              <a:gd name="connsiteY3" fmla="*/ 893973 h 1792460"/>
              <a:gd name="connsiteX4" fmla="*/ 1012973 w 4114801"/>
              <a:gd name="connsiteY4" fmla="*/ 33361 h 1792460"/>
              <a:gd name="connsiteX5" fmla="*/ 3091156 w 4114801"/>
              <a:gd name="connsiteY5" fmla="*/ 1768032 h 1792460"/>
              <a:gd name="connsiteX6" fmla="*/ 4114801 w 4114801"/>
              <a:gd name="connsiteY6" fmla="*/ 880526 h 1792460"/>
              <a:gd name="connsiteX0" fmla="*/ 4114925 w 4114925"/>
              <a:gd name="connsiteY0" fmla="*/ 885241 h 1814716"/>
              <a:gd name="connsiteX1" fmla="*/ 3095334 w 4114925"/>
              <a:gd name="connsiteY1" fmla="*/ 31982 h 1814716"/>
              <a:gd name="connsiteX2" fmla="*/ 1017152 w 4114925"/>
              <a:gd name="connsiteY2" fmla="*/ 1778553 h 1814716"/>
              <a:gd name="connsiteX3" fmla="*/ 125 w 4114925"/>
              <a:gd name="connsiteY3" fmla="*/ 898688 h 1814716"/>
              <a:gd name="connsiteX4" fmla="*/ 1013097 w 4114925"/>
              <a:gd name="connsiteY4" fmla="*/ 38076 h 1814716"/>
              <a:gd name="connsiteX5" fmla="*/ 3091280 w 4114925"/>
              <a:gd name="connsiteY5" fmla="*/ 1772747 h 1814716"/>
              <a:gd name="connsiteX6" fmla="*/ 4114925 w 4114925"/>
              <a:gd name="connsiteY6" fmla="*/ 885241 h 1814716"/>
              <a:gd name="connsiteX0" fmla="*/ 4114925 w 4114925"/>
              <a:gd name="connsiteY0" fmla="*/ 891344 h 1820819"/>
              <a:gd name="connsiteX1" fmla="*/ 3095334 w 4114925"/>
              <a:gd name="connsiteY1" fmla="*/ 38085 h 1820819"/>
              <a:gd name="connsiteX2" fmla="*/ 1017152 w 4114925"/>
              <a:gd name="connsiteY2" fmla="*/ 1784656 h 1820819"/>
              <a:gd name="connsiteX3" fmla="*/ 125 w 4114925"/>
              <a:gd name="connsiteY3" fmla="*/ 904791 h 1820819"/>
              <a:gd name="connsiteX4" fmla="*/ 1013097 w 4114925"/>
              <a:gd name="connsiteY4" fmla="*/ 44179 h 1820819"/>
              <a:gd name="connsiteX5" fmla="*/ 3091280 w 4114925"/>
              <a:gd name="connsiteY5" fmla="*/ 1778850 h 1820819"/>
              <a:gd name="connsiteX6" fmla="*/ 4114925 w 4114925"/>
              <a:gd name="connsiteY6" fmla="*/ 891344 h 1820819"/>
              <a:gd name="connsiteX0" fmla="*/ 4114813 w 4114813"/>
              <a:gd name="connsiteY0" fmla="*/ 891344 h 1805836"/>
              <a:gd name="connsiteX1" fmla="*/ 3095222 w 4114813"/>
              <a:gd name="connsiteY1" fmla="*/ 38085 h 1805836"/>
              <a:gd name="connsiteX2" fmla="*/ 1017040 w 4114813"/>
              <a:gd name="connsiteY2" fmla="*/ 1784656 h 1805836"/>
              <a:gd name="connsiteX3" fmla="*/ 13 w 4114813"/>
              <a:gd name="connsiteY3" fmla="*/ 904791 h 1805836"/>
              <a:gd name="connsiteX4" fmla="*/ 1000821 w 4114813"/>
              <a:gd name="connsiteY4" fmla="*/ 154461 h 1805836"/>
              <a:gd name="connsiteX5" fmla="*/ 3091168 w 4114813"/>
              <a:gd name="connsiteY5" fmla="*/ 1778850 h 1805836"/>
              <a:gd name="connsiteX6" fmla="*/ 4114813 w 4114813"/>
              <a:gd name="connsiteY6" fmla="*/ 891344 h 1805836"/>
              <a:gd name="connsiteX0" fmla="*/ 4114819 w 4114819"/>
              <a:gd name="connsiteY0" fmla="*/ 883335 h 1797827"/>
              <a:gd name="connsiteX1" fmla="*/ 3095228 w 4114819"/>
              <a:gd name="connsiteY1" fmla="*/ 30076 h 1797827"/>
              <a:gd name="connsiteX2" fmla="*/ 1021102 w 4114819"/>
              <a:gd name="connsiteY2" fmla="*/ 1637343 h 1797827"/>
              <a:gd name="connsiteX3" fmla="*/ 19 w 4114819"/>
              <a:gd name="connsiteY3" fmla="*/ 896782 h 1797827"/>
              <a:gd name="connsiteX4" fmla="*/ 1000827 w 4114819"/>
              <a:gd name="connsiteY4" fmla="*/ 146452 h 1797827"/>
              <a:gd name="connsiteX5" fmla="*/ 3091174 w 4114819"/>
              <a:gd name="connsiteY5" fmla="*/ 1770841 h 1797827"/>
              <a:gd name="connsiteX6" fmla="*/ 4114819 w 4114819"/>
              <a:gd name="connsiteY6" fmla="*/ 883335 h 1797827"/>
              <a:gd name="connsiteX0" fmla="*/ 4114819 w 4114821"/>
              <a:gd name="connsiteY0" fmla="*/ 868027 h 1643886"/>
              <a:gd name="connsiteX1" fmla="*/ 3095228 w 4114821"/>
              <a:gd name="connsiteY1" fmla="*/ 14768 h 1643886"/>
              <a:gd name="connsiteX2" fmla="*/ 1021102 w 4114821"/>
              <a:gd name="connsiteY2" fmla="*/ 1622035 h 1643886"/>
              <a:gd name="connsiteX3" fmla="*/ 19 w 4114821"/>
              <a:gd name="connsiteY3" fmla="*/ 881474 h 1643886"/>
              <a:gd name="connsiteX4" fmla="*/ 1000827 w 4114821"/>
              <a:gd name="connsiteY4" fmla="*/ 131144 h 1643886"/>
              <a:gd name="connsiteX5" fmla="*/ 3087120 w 4114821"/>
              <a:gd name="connsiteY5" fmla="*/ 1627837 h 1643886"/>
              <a:gd name="connsiteX6" fmla="*/ 4114819 w 4114821"/>
              <a:gd name="connsiteY6" fmla="*/ 868027 h 1643886"/>
              <a:gd name="connsiteX0" fmla="*/ 4114819 w 4114825"/>
              <a:gd name="connsiteY0" fmla="*/ 757984 h 1533334"/>
              <a:gd name="connsiteX1" fmla="*/ 3099284 w 4114825"/>
              <a:gd name="connsiteY1" fmla="*/ 49835 h 1533334"/>
              <a:gd name="connsiteX2" fmla="*/ 1021102 w 4114825"/>
              <a:gd name="connsiteY2" fmla="*/ 1511992 h 1533334"/>
              <a:gd name="connsiteX3" fmla="*/ 19 w 4114825"/>
              <a:gd name="connsiteY3" fmla="*/ 771431 h 1533334"/>
              <a:gd name="connsiteX4" fmla="*/ 1000827 w 4114825"/>
              <a:gd name="connsiteY4" fmla="*/ 21101 h 1533334"/>
              <a:gd name="connsiteX5" fmla="*/ 3087120 w 4114825"/>
              <a:gd name="connsiteY5" fmla="*/ 1517794 h 1533334"/>
              <a:gd name="connsiteX6" fmla="*/ 4114819 w 4114825"/>
              <a:gd name="connsiteY6" fmla="*/ 757984 h 1533334"/>
              <a:gd name="connsiteX0" fmla="*/ 4114819 w 4114825"/>
              <a:gd name="connsiteY0" fmla="*/ 757984 h 1552067"/>
              <a:gd name="connsiteX1" fmla="*/ 3099284 w 4114825"/>
              <a:gd name="connsiteY1" fmla="*/ 49835 h 1552067"/>
              <a:gd name="connsiteX2" fmla="*/ 1021102 w 4114825"/>
              <a:gd name="connsiteY2" fmla="*/ 1511992 h 1552067"/>
              <a:gd name="connsiteX3" fmla="*/ 19 w 4114825"/>
              <a:gd name="connsiteY3" fmla="*/ 771431 h 1552067"/>
              <a:gd name="connsiteX4" fmla="*/ 1000827 w 4114825"/>
              <a:gd name="connsiteY4" fmla="*/ 21101 h 1552067"/>
              <a:gd name="connsiteX5" fmla="*/ 3087120 w 4114825"/>
              <a:gd name="connsiteY5" fmla="*/ 1517794 h 1552067"/>
              <a:gd name="connsiteX6" fmla="*/ 4114819 w 4114825"/>
              <a:gd name="connsiteY6" fmla="*/ 757984 h 1552067"/>
              <a:gd name="connsiteX0" fmla="*/ 4114819 w 4114825"/>
              <a:gd name="connsiteY0" fmla="*/ 757984 h 1545251"/>
              <a:gd name="connsiteX1" fmla="*/ 3099284 w 4114825"/>
              <a:gd name="connsiteY1" fmla="*/ 49835 h 1545251"/>
              <a:gd name="connsiteX2" fmla="*/ 1021102 w 4114825"/>
              <a:gd name="connsiteY2" fmla="*/ 1511992 h 1545251"/>
              <a:gd name="connsiteX3" fmla="*/ 19 w 4114825"/>
              <a:gd name="connsiteY3" fmla="*/ 771431 h 1545251"/>
              <a:gd name="connsiteX4" fmla="*/ 1000827 w 4114825"/>
              <a:gd name="connsiteY4" fmla="*/ 21101 h 1545251"/>
              <a:gd name="connsiteX5" fmla="*/ 3087120 w 4114825"/>
              <a:gd name="connsiteY5" fmla="*/ 1517794 h 1545251"/>
              <a:gd name="connsiteX6" fmla="*/ 4114819 w 4114825"/>
              <a:gd name="connsiteY6" fmla="*/ 757984 h 1545251"/>
              <a:gd name="connsiteX0" fmla="*/ 4114819 w 4114825"/>
              <a:gd name="connsiteY0" fmla="*/ 773743 h 1561010"/>
              <a:gd name="connsiteX1" fmla="*/ 3099284 w 4114825"/>
              <a:gd name="connsiteY1" fmla="*/ 65594 h 1561010"/>
              <a:gd name="connsiteX2" fmla="*/ 1021102 w 4114825"/>
              <a:gd name="connsiteY2" fmla="*/ 1527751 h 1561010"/>
              <a:gd name="connsiteX3" fmla="*/ 19 w 4114825"/>
              <a:gd name="connsiteY3" fmla="*/ 787190 h 1561010"/>
              <a:gd name="connsiteX4" fmla="*/ 1000827 w 4114825"/>
              <a:gd name="connsiteY4" fmla="*/ 36860 h 1561010"/>
              <a:gd name="connsiteX5" fmla="*/ 3087120 w 4114825"/>
              <a:gd name="connsiteY5" fmla="*/ 1533553 h 1561010"/>
              <a:gd name="connsiteX6" fmla="*/ 4114819 w 4114825"/>
              <a:gd name="connsiteY6" fmla="*/ 773743 h 156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25" h="1561010">
                <a:moveTo>
                  <a:pt x="4114819" y="773743"/>
                </a:moveTo>
                <a:cubicBezTo>
                  <a:pt x="4112790" y="186625"/>
                  <a:pt x="3614904" y="-60074"/>
                  <a:pt x="3099284" y="65594"/>
                </a:cubicBezTo>
                <a:cubicBezTo>
                  <a:pt x="2583665" y="191262"/>
                  <a:pt x="1537646" y="1407485"/>
                  <a:pt x="1021102" y="1527751"/>
                </a:cubicBezTo>
                <a:cubicBezTo>
                  <a:pt x="504558" y="1648017"/>
                  <a:pt x="3398" y="1389739"/>
                  <a:pt x="19" y="787190"/>
                </a:cubicBezTo>
                <a:cubicBezTo>
                  <a:pt x="-3360" y="184641"/>
                  <a:pt x="431568" y="-108816"/>
                  <a:pt x="1000827" y="36860"/>
                </a:cubicBezTo>
                <a:cubicBezTo>
                  <a:pt x="1570086" y="182536"/>
                  <a:pt x="2568121" y="1410739"/>
                  <a:pt x="3087120" y="1533553"/>
                </a:cubicBezTo>
                <a:cubicBezTo>
                  <a:pt x="3606119" y="1656367"/>
                  <a:pt x="4116848" y="1360861"/>
                  <a:pt x="4114819" y="773743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  <a:effectLst>
            <a:outerShdw blurRad="165100" dist="63500" dir="4800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TextBox 124"/>
          <p:cNvSpPr txBox="1"/>
          <p:nvPr/>
        </p:nvSpPr>
        <p:spPr>
          <a:xfrm>
            <a:off x="7200900" y="22946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Врата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6" name="Freeform 125"/>
          <p:cNvSpPr/>
          <p:nvPr/>
        </p:nvSpPr>
        <p:spPr>
          <a:xfrm rot="17100000">
            <a:off x="6492469" y="2480294"/>
            <a:ext cx="994681" cy="795273"/>
          </a:xfrm>
          <a:custGeom>
            <a:avLst/>
            <a:gdLst>
              <a:gd name="connsiteX0" fmla="*/ 1003300 w 1003300"/>
              <a:gd name="connsiteY0" fmla="*/ 270933 h 270933"/>
              <a:gd name="connsiteX1" fmla="*/ 596900 w 1003300"/>
              <a:gd name="connsiteY1" fmla="*/ 42333 h 270933"/>
              <a:gd name="connsiteX2" fmla="*/ 0 w 1003300"/>
              <a:gd name="connsiteY2" fmla="*/ 16933 h 270933"/>
              <a:gd name="connsiteX0" fmla="*/ 774700 w 774700"/>
              <a:gd name="connsiteY0" fmla="*/ 310445 h 310445"/>
              <a:gd name="connsiteX1" fmla="*/ 596900 w 774700"/>
              <a:gd name="connsiteY1" fmla="*/ 47978 h 310445"/>
              <a:gd name="connsiteX2" fmla="*/ 0 w 774700"/>
              <a:gd name="connsiteY2" fmla="*/ 22578 h 310445"/>
              <a:gd name="connsiteX0" fmla="*/ 774700 w 794808"/>
              <a:gd name="connsiteY0" fmla="*/ 310445 h 310445"/>
              <a:gd name="connsiteX1" fmla="*/ 596900 w 794808"/>
              <a:gd name="connsiteY1" fmla="*/ 47978 h 310445"/>
              <a:gd name="connsiteX2" fmla="*/ 0 w 794808"/>
              <a:gd name="connsiteY2" fmla="*/ 22578 h 310445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87373 h 787373"/>
              <a:gd name="connsiteX1" fmla="*/ 0 w 1318603"/>
              <a:gd name="connsiteY1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5267" h="530103">
                <a:moveTo>
                  <a:pt x="1255267" y="530103"/>
                </a:moveTo>
                <a:cubicBezTo>
                  <a:pt x="1151780" y="186320"/>
                  <a:pt x="696251" y="0"/>
                  <a:pt x="0" y="5923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 rot="17100000">
            <a:off x="4309854" y="2228496"/>
            <a:ext cx="762535" cy="811240"/>
          </a:xfrm>
          <a:custGeom>
            <a:avLst/>
            <a:gdLst>
              <a:gd name="connsiteX0" fmla="*/ 1003300 w 1003300"/>
              <a:gd name="connsiteY0" fmla="*/ 270933 h 270933"/>
              <a:gd name="connsiteX1" fmla="*/ 596900 w 1003300"/>
              <a:gd name="connsiteY1" fmla="*/ 42333 h 270933"/>
              <a:gd name="connsiteX2" fmla="*/ 0 w 1003300"/>
              <a:gd name="connsiteY2" fmla="*/ 16933 h 270933"/>
              <a:gd name="connsiteX0" fmla="*/ 774700 w 774700"/>
              <a:gd name="connsiteY0" fmla="*/ 310445 h 310445"/>
              <a:gd name="connsiteX1" fmla="*/ 596900 w 774700"/>
              <a:gd name="connsiteY1" fmla="*/ 47978 h 310445"/>
              <a:gd name="connsiteX2" fmla="*/ 0 w 774700"/>
              <a:gd name="connsiteY2" fmla="*/ 22578 h 310445"/>
              <a:gd name="connsiteX0" fmla="*/ 774700 w 794808"/>
              <a:gd name="connsiteY0" fmla="*/ 310445 h 310445"/>
              <a:gd name="connsiteX1" fmla="*/ 596900 w 794808"/>
              <a:gd name="connsiteY1" fmla="*/ 47978 h 310445"/>
              <a:gd name="connsiteX2" fmla="*/ 0 w 794808"/>
              <a:gd name="connsiteY2" fmla="*/ 22578 h 310445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87373 h 787373"/>
              <a:gd name="connsiteX1" fmla="*/ 0 w 1318603"/>
              <a:gd name="connsiteY1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99985"/>
              <a:gd name="connsiteX1" fmla="*/ 962304 w 1255267"/>
              <a:gd name="connsiteY1" fmla="*/ 599985 h 599985"/>
              <a:gd name="connsiteX2" fmla="*/ 0 w 1255267"/>
              <a:gd name="connsiteY2" fmla="*/ 59239 h 599985"/>
              <a:gd name="connsiteX0" fmla="*/ 1255267 w 1255267"/>
              <a:gd name="connsiteY0" fmla="*/ 470864 h 540746"/>
              <a:gd name="connsiteX1" fmla="*/ 962304 w 1255267"/>
              <a:gd name="connsiteY1" fmla="*/ 540746 h 540746"/>
              <a:gd name="connsiteX2" fmla="*/ 0 w 1255267"/>
              <a:gd name="connsiteY2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304" h="540746">
                <a:moveTo>
                  <a:pt x="962304" y="540746"/>
                </a:moveTo>
                <a:cubicBezTo>
                  <a:pt x="815344" y="183460"/>
                  <a:pt x="473443" y="24879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130800" y="21422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Траектория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9" name="Freeform 128"/>
          <p:cNvSpPr/>
          <p:nvPr/>
        </p:nvSpPr>
        <p:spPr>
          <a:xfrm rot="6300000">
            <a:off x="2252454" y="3365019"/>
            <a:ext cx="762535" cy="811240"/>
          </a:xfrm>
          <a:custGeom>
            <a:avLst/>
            <a:gdLst>
              <a:gd name="connsiteX0" fmla="*/ 1003300 w 1003300"/>
              <a:gd name="connsiteY0" fmla="*/ 270933 h 270933"/>
              <a:gd name="connsiteX1" fmla="*/ 596900 w 1003300"/>
              <a:gd name="connsiteY1" fmla="*/ 42333 h 270933"/>
              <a:gd name="connsiteX2" fmla="*/ 0 w 1003300"/>
              <a:gd name="connsiteY2" fmla="*/ 16933 h 270933"/>
              <a:gd name="connsiteX0" fmla="*/ 774700 w 774700"/>
              <a:gd name="connsiteY0" fmla="*/ 310445 h 310445"/>
              <a:gd name="connsiteX1" fmla="*/ 596900 w 774700"/>
              <a:gd name="connsiteY1" fmla="*/ 47978 h 310445"/>
              <a:gd name="connsiteX2" fmla="*/ 0 w 774700"/>
              <a:gd name="connsiteY2" fmla="*/ 22578 h 310445"/>
              <a:gd name="connsiteX0" fmla="*/ 774700 w 794808"/>
              <a:gd name="connsiteY0" fmla="*/ 310445 h 310445"/>
              <a:gd name="connsiteX1" fmla="*/ 596900 w 794808"/>
              <a:gd name="connsiteY1" fmla="*/ 47978 h 310445"/>
              <a:gd name="connsiteX2" fmla="*/ 0 w 794808"/>
              <a:gd name="connsiteY2" fmla="*/ 22578 h 310445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774700 w 774700"/>
              <a:gd name="connsiteY0" fmla="*/ 287867 h 287867"/>
              <a:gd name="connsiteX1" fmla="*/ 0 w 774700"/>
              <a:gd name="connsiteY1" fmla="*/ 0 h 287867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28134 h 728134"/>
              <a:gd name="connsiteX1" fmla="*/ 0 w 1318603"/>
              <a:gd name="connsiteY1" fmla="*/ 0 h 728134"/>
              <a:gd name="connsiteX0" fmla="*/ 1318603 w 1318603"/>
              <a:gd name="connsiteY0" fmla="*/ 787373 h 787373"/>
              <a:gd name="connsiteX1" fmla="*/ 0 w 1318603"/>
              <a:gd name="connsiteY1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318603 w 1318603"/>
              <a:gd name="connsiteY0" fmla="*/ 787373 h 787373"/>
              <a:gd name="connsiteX1" fmla="*/ 1255267 w 1318603"/>
              <a:gd name="connsiteY1" fmla="*/ 530103 h 787373"/>
              <a:gd name="connsiteX2" fmla="*/ 0 w 1318603"/>
              <a:gd name="connsiteY2" fmla="*/ 59239 h 78737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30103"/>
              <a:gd name="connsiteX1" fmla="*/ 0 w 1255267"/>
              <a:gd name="connsiteY1" fmla="*/ 59239 h 530103"/>
              <a:gd name="connsiteX0" fmla="*/ 1255267 w 1255267"/>
              <a:gd name="connsiteY0" fmla="*/ 530103 h 599985"/>
              <a:gd name="connsiteX1" fmla="*/ 962304 w 1255267"/>
              <a:gd name="connsiteY1" fmla="*/ 599985 h 599985"/>
              <a:gd name="connsiteX2" fmla="*/ 0 w 1255267"/>
              <a:gd name="connsiteY2" fmla="*/ 59239 h 599985"/>
              <a:gd name="connsiteX0" fmla="*/ 1255267 w 1255267"/>
              <a:gd name="connsiteY0" fmla="*/ 470864 h 540746"/>
              <a:gd name="connsiteX1" fmla="*/ 962304 w 1255267"/>
              <a:gd name="connsiteY1" fmla="*/ 540746 h 540746"/>
              <a:gd name="connsiteX2" fmla="*/ 0 w 1255267"/>
              <a:gd name="connsiteY2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  <a:gd name="connsiteX0" fmla="*/ 962304 w 962304"/>
              <a:gd name="connsiteY0" fmla="*/ 540746 h 540746"/>
              <a:gd name="connsiteX1" fmla="*/ 0 w 962304"/>
              <a:gd name="connsiteY1" fmla="*/ 0 h 540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2304" h="540746">
                <a:moveTo>
                  <a:pt x="962304" y="540746"/>
                </a:moveTo>
                <a:cubicBezTo>
                  <a:pt x="815344" y="183460"/>
                  <a:pt x="473443" y="24879"/>
                  <a:pt x="0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114545" y="364164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Издигната колона</a:t>
            </a:r>
            <a:endParaRPr lang="en-US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64942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7ECC027F-A524-41BD-8E40-A1A3142FB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On-screen Show (4:3)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Гледна точка</vt:lpstr>
      <vt:lpstr>Задача S09 E01</vt:lpstr>
      <vt:lpstr>PowerPoint Presentation</vt:lpstr>
      <vt:lpstr>Задача S09 E02</vt:lpstr>
      <vt:lpstr>PowerPoint Presentation</vt:lpstr>
      <vt:lpstr>Задача S09 E03</vt:lpstr>
      <vt:lpstr>PowerPoint Presentation</vt:lpstr>
      <vt:lpstr>PowerPoint Presentation</vt:lpstr>
      <vt:lpstr>Задача S09 E04</vt:lpstr>
      <vt:lpstr>PowerPoint Presentation</vt:lpstr>
      <vt:lpstr>Задача S09 E05*</vt:lpstr>
      <vt:lpstr>PowerPoint Presentation</vt:lpstr>
      <vt:lpstr>PowerPoint Presentation</vt:lpstr>
      <vt:lpstr>Задача S09 E06**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2024-07-22T07:31:16Z</dcterms:modified>
</cp:coreProperties>
</file>