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3"/>
  </p:notesMasterIdLst>
  <p:handoutMasterIdLst>
    <p:handoutMasterId r:id="rId4"/>
  </p:handoutMasterIdLst>
  <p:sldIdLst>
    <p:sldId id="659" r:id="rId2"/>
  </p:sldIdLst>
  <p:sldSz cx="25199975" cy="35999738"/>
  <p:notesSz cx="6761163" cy="9942513"/>
  <p:defaultTextStyle>
    <a:defPPr>
      <a:defRPr lang="fr-FR"/>
    </a:defPPr>
    <a:lvl1pPr marL="0" algn="l" defTabSz="3496159" rtl="0" eaLnBrk="1" latinLnBrk="0" hangingPunct="1">
      <a:defRPr sz="6880" kern="1200">
        <a:solidFill>
          <a:schemeClr val="tx1"/>
        </a:solidFill>
        <a:latin typeface="+mn-lt"/>
        <a:ea typeface="+mn-ea"/>
        <a:cs typeface="+mn-cs"/>
      </a:defRPr>
    </a:lvl1pPr>
    <a:lvl2pPr marL="1748080" algn="l" defTabSz="3496159" rtl="0" eaLnBrk="1" latinLnBrk="0" hangingPunct="1">
      <a:defRPr sz="6880" kern="1200">
        <a:solidFill>
          <a:schemeClr val="tx1"/>
        </a:solidFill>
        <a:latin typeface="+mn-lt"/>
        <a:ea typeface="+mn-ea"/>
        <a:cs typeface="+mn-cs"/>
      </a:defRPr>
    </a:lvl2pPr>
    <a:lvl3pPr marL="3496159" algn="l" defTabSz="3496159" rtl="0" eaLnBrk="1" latinLnBrk="0" hangingPunct="1">
      <a:defRPr sz="6880" kern="1200">
        <a:solidFill>
          <a:schemeClr val="tx1"/>
        </a:solidFill>
        <a:latin typeface="+mn-lt"/>
        <a:ea typeface="+mn-ea"/>
        <a:cs typeface="+mn-cs"/>
      </a:defRPr>
    </a:lvl3pPr>
    <a:lvl4pPr marL="5244239" algn="l" defTabSz="3496159" rtl="0" eaLnBrk="1" latinLnBrk="0" hangingPunct="1">
      <a:defRPr sz="6880" kern="1200">
        <a:solidFill>
          <a:schemeClr val="tx1"/>
        </a:solidFill>
        <a:latin typeface="+mn-lt"/>
        <a:ea typeface="+mn-ea"/>
        <a:cs typeface="+mn-cs"/>
      </a:defRPr>
    </a:lvl4pPr>
    <a:lvl5pPr marL="6992318" algn="l" defTabSz="3496159" rtl="0" eaLnBrk="1" latinLnBrk="0" hangingPunct="1">
      <a:defRPr sz="6880" kern="1200">
        <a:solidFill>
          <a:schemeClr val="tx1"/>
        </a:solidFill>
        <a:latin typeface="+mn-lt"/>
        <a:ea typeface="+mn-ea"/>
        <a:cs typeface="+mn-cs"/>
      </a:defRPr>
    </a:lvl5pPr>
    <a:lvl6pPr marL="8740398" algn="l" defTabSz="3496159" rtl="0" eaLnBrk="1" latinLnBrk="0" hangingPunct="1">
      <a:defRPr sz="6880" kern="1200">
        <a:solidFill>
          <a:schemeClr val="tx1"/>
        </a:solidFill>
        <a:latin typeface="+mn-lt"/>
        <a:ea typeface="+mn-ea"/>
        <a:cs typeface="+mn-cs"/>
      </a:defRPr>
    </a:lvl6pPr>
    <a:lvl7pPr marL="10488477" algn="l" defTabSz="3496159" rtl="0" eaLnBrk="1" latinLnBrk="0" hangingPunct="1">
      <a:defRPr sz="6880" kern="1200">
        <a:solidFill>
          <a:schemeClr val="tx1"/>
        </a:solidFill>
        <a:latin typeface="+mn-lt"/>
        <a:ea typeface="+mn-ea"/>
        <a:cs typeface="+mn-cs"/>
      </a:defRPr>
    </a:lvl7pPr>
    <a:lvl8pPr marL="12236557" algn="l" defTabSz="3496159" rtl="0" eaLnBrk="1" latinLnBrk="0" hangingPunct="1">
      <a:defRPr sz="6880" kern="1200">
        <a:solidFill>
          <a:schemeClr val="tx1"/>
        </a:solidFill>
        <a:latin typeface="+mn-lt"/>
        <a:ea typeface="+mn-ea"/>
        <a:cs typeface="+mn-cs"/>
      </a:defRPr>
    </a:lvl8pPr>
    <a:lvl9pPr marL="13984636" algn="l" defTabSz="3496159" rtl="0" eaLnBrk="1" latinLnBrk="0" hangingPunct="1">
      <a:defRPr sz="688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328" userDrawn="1">
          <p15:clr>
            <a:srgbClr val="A4A3A4"/>
          </p15:clr>
        </p15:guide>
        <p15:guide id="2" orient="horz" pos="22184" userDrawn="1">
          <p15:clr>
            <a:srgbClr val="A4A3A4"/>
          </p15:clr>
        </p15:guide>
        <p15:guide id="3" orient="horz" pos="2026" userDrawn="1">
          <p15:clr>
            <a:srgbClr val="A4A3A4"/>
          </p15:clr>
        </p15:guide>
        <p15:guide id="4" orient="horz" pos="5192" userDrawn="1">
          <p15:clr>
            <a:srgbClr val="A4A3A4"/>
          </p15:clr>
        </p15:guide>
        <p15:guide id="5" orient="horz" pos="21428" userDrawn="1">
          <p15:clr>
            <a:srgbClr val="A4A3A4"/>
          </p15:clr>
        </p15:guide>
        <p15:guide id="6" orient="horz" pos="22289" userDrawn="1">
          <p15:clr>
            <a:srgbClr val="A4A3A4"/>
          </p15:clr>
        </p15:guide>
        <p15:guide id="7" orient="horz" pos="12210" userDrawn="1">
          <p15:clr>
            <a:srgbClr val="A4A3A4"/>
          </p15:clr>
        </p15:guide>
        <p15:guide id="8" orient="horz" pos="19974" userDrawn="1">
          <p15:clr>
            <a:srgbClr val="A4A3A4"/>
          </p15:clr>
        </p15:guide>
        <p15:guide id="9" orient="horz" pos="19149" userDrawn="1">
          <p15:clr>
            <a:srgbClr val="A4A3A4"/>
          </p15:clr>
        </p15:guide>
        <p15:guide id="10" orient="horz" pos="3302" userDrawn="1">
          <p15:clr>
            <a:srgbClr val="A4A3A4"/>
          </p15:clr>
        </p15:guide>
        <p15:guide id="11" orient="horz" pos="21622" userDrawn="1">
          <p15:clr>
            <a:srgbClr val="A4A3A4"/>
          </p15:clr>
        </p15:guide>
        <p15:guide id="12" orient="horz" pos="21926" userDrawn="1">
          <p15:clr>
            <a:srgbClr val="A4A3A4"/>
          </p15:clr>
        </p15:guide>
        <p15:guide id="13" orient="horz" pos="6829" userDrawn="1">
          <p15:clr>
            <a:srgbClr val="A4A3A4"/>
          </p15:clr>
        </p15:guide>
        <p15:guide id="14" orient="horz" pos="14698" userDrawn="1">
          <p15:clr>
            <a:srgbClr val="A4A3A4"/>
          </p15:clr>
        </p15:guide>
        <p15:guide id="15" pos="7937" userDrawn="1">
          <p15:clr>
            <a:srgbClr val="A4A3A4"/>
          </p15:clr>
        </p15:guide>
        <p15:guide id="16" pos="15439" userDrawn="1">
          <p15:clr>
            <a:srgbClr val="A4A3A4"/>
          </p15:clr>
        </p15:guide>
        <p15:guide id="17" pos="628" userDrawn="1">
          <p15:clr>
            <a:srgbClr val="A4A3A4"/>
          </p15:clr>
        </p15:guide>
        <p15:guide id="18" pos="15279" userDrawn="1">
          <p15:clr>
            <a:srgbClr val="A4A3A4"/>
          </p15:clr>
        </p15:guide>
        <p15:guide id="19" pos="1279" userDrawn="1">
          <p15:clr>
            <a:srgbClr val="A4A3A4"/>
          </p15:clr>
        </p15:guide>
        <p15:guide id="20" pos="427" userDrawn="1">
          <p15:clr>
            <a:srgbClr val="A4A3A4"/>
          </p15:clr>
        </p15:guide>
        <p15:guide id="21" pos="8270" userDrawn="1">
          <p15:clr>
            <a:srgbClr val="A4A3A4"/>
          </p15:clr>
        </p15:guide>
        <p15:guide id="22" pos="14598" userDrawn="1">
          <p15:clr>
            <a:srgbClr val="A4A3A4"/>
          </p15:clr>
        </p15:guide>
        <p15:guide id="23" pos="1042" userDrawn="1">
          <p15:clr>
            <a:srgbClr val="A4A3A4"/>
          </p15:clr>
        </p15:guide>
        <p15:guide id="24" pos="7601" userDrawn="1">
          <p15:clr>
            <a:srgbClr val="A4A3A4"/>
          </p15:clr>
        </p15:guide>
      </p15:sldGuideLst>
    </p:ext>
    <p:ext uri="{2D200454-40CA-4A62-9FC3-DE9A4176ACB9}">
      <p15:notesGuideLst xmlns="" xmlns:p15="http://schemas.microsoft.com/office/powerpoint/2012/main">
        <p15:guide id="1" orient="horz" pos="3132" userDrawn="1">
          <p15:clr>
            <a:srgbClr val="A4A3A4"/>
          </p15:clr>
        </p15:guide>
        <p15:guide id="2" pos="21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4DA"/>
    <a:srgbClr val="019493"/>
    <a:srgbClr val="004893"/>
    <a:srgbClr val="000000"/>
    <a:srgbClr val="004563"/>
    <a:srgbClr val="99C5C8"/>
    <a:srgbClr val="C3C4C5"/>
    <a:srgbClr val="FF1821"/>
    <a:srgbClr val="103184"/>
    <a:srgbClr val="4977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350" autoAdjust="0"/>
    <p:restoredTop sz="98932" autoAdjust="0"/>
  </p:normalViewPr>
  <p:slideViewPr>
    <p:cSldViewPr snapToGrid="0" showGuides="1">
      <p:cViewPr>
        <p:scale>
          <a:sx n="25" d="100"/>
          <a:sy n="25" d="100"/>
        </p:scale>
        <p:origin x="-1956" y="2010"/>
      </p:cViewPr>
      <p:guideLst>
        <p:guide orient="horz" pos="11328"/>
        <p:guide orient="horz" pos="22184"/>
        <p:guide orient="horz" pos="2026"/>
        <p:guide orient="horz" pos="5192"/>
        <p:guide orient="horz" pos="21428"/>
        <p:guide orient="horz" pos="22289"/>
        <p:guide orient="horz" pos="12210"/>
        <p:guide orient="horz" pos="19974"/>
        <p:guide orient="horz" pos="19149"/>
        <p:guide orient="horz" pos="3302"/>
        <p:guide orient="horz" pos="21622"/>
        <p:guide orient="horz" pos="21926"/>
        <p:guide orient="horz" pos="6829"/>
        <p:guide orient="horz" pos="14698"/>
        <p:guide pos="7937"/>
        <p:guide pos="15439"/>
        <p:guide pos="628"/>
        <p:guide pos="15279"/>
        <p:guide pos="1279"/>
        <p:guide pos="427"/>
        <p:guide pos="8270"/>
        <p:guide pos="14598"/>
        <p:guide pos="1042"/>
        <p:guide pos="7601"/>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3" d="100"/>
          <a:sy n="83" d="100"/>
        </p:scale>
        <p:origin x="-3828" y="-78"/>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Nikola\Documents\python\Masinsko%20ucenje\graphs%20(1,%202,%203,%20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Sheet1!$A$2</c:f>
              <c:strCache>
                <c:ptCount val="1"/>
                <c:pt idx="0">
                  <c:v>Pobede</c:v>
                </c:pt>
              </c:strCache>
            </c:strRef>
          </c:tx>
          <c:invertIfNegative val="0"/>
          <c:val>
            <c:numRef>
              <c:f>Sheet1!$A$3:$A$21</c:f>
              <c:numCache>
                <c:formatCode>General</c:formatCode>
                <c:ptCount val="19"/>
                <c:pt idx="0">
                  <c:v>6993</c:v>
                </c:pt>
                <c:pt idx="1">
                  <c:v>7356</c:v>
                </c:pt>
                <c:pt idx="2">
                  <c:v>7840</c:v>
                </c:pt>
                <c:pt idx="3">
                  <c:v>8368</c:v>
                </c:pt>
                <c:pt idx="4">
                  <c:v>8772</c:v>
                </c:pt>
                <c:pt idx="5">
                  <c:v>8990</c:v>
                </c:pt>
                <c:pt idx="6">
                  <c:v>9306</c:v>
                </c:pt>
                <c:pt idx="7">
                  <c:v>9474</c:v>
                </c:pt>
                <c:pt idx="8">
                  <c:v>9525</c:v>
                </c:pt>
                <c:pt idx="9">
                  <c:v>9579</c:v>
                </c:pt>
                <c:pt idx="10">
                  <c:v>9637</c:v>
                </c:pt>
                <c:pt idx="11">
                  <c:v>9617</c:v>
                </c:pt>
                <c:pt idx="12">
                  <c:v>9653</c:v>
                </c:pt>
                <c:pt idx="13">
                  <c:v>9684</c:v>
                </c:pt>
                <c:pt idx="14">
                  <c:v>9710</c:v>
                </c:pt>
                <c:pt idx="15">
                  <c:v>9693</c:v>
                </c:pt>
                <c:pt idx="16">
                  <c:v>9708</c:v>
                </c:pt>
                <c:pt idx="17">
                  <c:v>9711</c:v>
                </c:pt>
                <c:pt idx="18">
                  <c:v>9754</c:v>
                </c:pt>
              </c:numCache>
            </c:numRef>
          </c:val>
        </c:ser>
        <c:ser>
          <c:idx val="1"/>
          <c:order val="1"/>
          <c:tx>
            <c:strRef>
              <c:f>Sheet1!$B$2</c:f>
              <c:strCache>
                <c:ptCount val="1"/>
                <c:pt idx="0">
                  <c:v>Porazi</c:v>
                </c:pt>
              </c:strCache>
            </c:strRef>
          </c:tx>
          <c:spPr>
            <a:solidFill>
              <a:srgbClr val="C00000"/>
            </a:solidFill>
          </c:spPr>
          <c:invertIfNegative val="0"/>
          <c:val>
            <c:numRef>
              <c:f>Sheet1!$B$3:$B$21</c:f>
              <c:numCache>
                <c:formatCode>General</c:formatCode>
                <c:ptCount val="19"/>
                <c:pt idx="0">
                  <c:v>1886</c:v>
                </c:pt>
                <c:pt idx="1">
                  <c:v>1451</c:v>
                </c:pt>
                <c:pt idx="2">
                  <c:v>982</c:v>
                </c:pt>
                <c:pt idx="3">
                  <c:v>590</c:v>
                </c:pt>
                <c:pt idx="4">
                  <c:v>303</c:v>
                </c:pt>
                <c:pt idx="5">
                  <c:v>203</c:v>
                </c:pt>
                <c:pt idx="6">
                  <c:v>100</c:v>
                </c:pt>
                <c:pt idx="7">
                  <c:v>54</c:v>
                </c:pt>
                <c:pt idx="8">
                  <c:v>43</c:v>
                </c:pt>
                <c:pt idx="9">
                  <c:v>28</c:v>
                </c:pt>
                <c:pt idx="10">
                  <c:v>27</c:v>
                </c:pt>
                <c:pt idx="11">
                  <c:v>9</c:v>
                </c:pt>
                <c:pt idx="12">
                  <c:v>12</c:v>
                </c:pt>
                <c:pt idx="13">
                  <c:v>3</c:v>
                </c:pt>
                <c:pt idx="14">
                  <c:v>7</c:v>
                </c:pt>
                <c:pt idx="15">
                  <c:v>2</c:v>
                </c:pt>
                <c:pt idx="16">
                  <c:v>3</c:v>
                </c:pt>
                <c:pt idx="17">
                  <c:v>0</c:v>
                </c:pt>
                <c:pt idx="18">
                  <c:v>0</c:v>
                </c:pt>
              </c:numCache>
            </c:numRef>
          </c:val>
        </c:ser>
        <c:ser>
          <c:idx val="2"/>
          <c:order val="2"/>
          <c:tx>
            <c:strRef>
              <c:f>Sheet1!$C$2</c:f>
              <c:strCache>
                <c:ptCount val="1"/>
                <c:pt idx="0">
                  <c:v>Nerešene</c:v>
                </c:pt>
              </c:strCache>
            </c:strRef>
          </c:tx>
          <c:spPr>
            <a:solidFill>
              <a:srgbClr val="00B050"/>
            </a:solidFill>
          </c:spPr>
          <c:invertIfNegative val="0"/>
          <c:val>
            <c:numRef>
              <c:f>Sheet1!$C$3:$C$21</c:f>
              <c:numCache>
                <c:formatCode>General</c:formatCode>
                <c:ptCount val="19"/>
                <c:pt idx="0">
                  <c:v>1121</c:v>
                </c:pt>
                <c:pt idx="1">
                  <c:v>1193</c:v>
                </c:pt>
                <c:pt idx="2">
                  <c:v>1178</c:v>
                </c:pt>
                <c:pt idx="3">
                  <c:v>1042</c:v>
                </c:pt>
                <c:pt idx="4">
                  <c:v>925</c:v>
                </c:pt>
                <c:pt idx="5">
                  <c:v>807</c:v>
                </c:pt>
                <c:pt idx="6">
                  <c:v>594</c:v>
                </c:pt>
                <c:pt idx="7">
                  <c:v>472</c:v>
                </c:pt>
                <c:pt idx="8">
                  <c:v>432</c:v>
                </c:pt>
                <c:pt idx="9">
                  <c:v>393</c:v>
                </c:pt>
                <c:pt idx="10">
                  <c:v>336</c:v>
                </c:pt>
                <c:pt idx="11">
                  <c:v>374</c:v>
                </c:pt>
                <c:pt idx="12">
                  <c:v>335</c:v>
                </c:pt>
                <c:pt idx="13">
                  <c:v>313</c:v>
                </c:pt>
                <c:pt idx="14">
                  <c:v>283</c:v>
                </c:pt>
                <c:pt idx="15">
                  <c:v>305</c:v>
                </c:pt>
                <c:pt idx="16">
                  <c:v>289</c:v>
                </c:pt>
                <c:pt idx="17">
                  <c:v>289</c:v>
                </c:pt>
                <c:pt idx="18">
                  <c:v>246</c:v>
                </c:pt>
              </c:numCache>
            </c:numRef>
          </c:val>
        </c:ser>
        <c:dLbls>
          <c:showLegendKey val="0"/>
          <c:showVal val="0"/>
          <c:showCatName val="0"/>
          <c:showSerName val="0"/>
          <c:showPercent val="0"/>
          <c:showBubbleSize val="0"/>
        </c:dLbls>
        <c:gapWidth val="150"/>
        <c:axId val="179220480"/>
        <c:axId val="169473664"/>
      </c:barChart>
      <c:catAx>
        <c:axId val="179220480"/>
        <c:scaling>
          <c:orientation val="minMax"/>
        </c:scaling>
        <c:delete val="0"/>
        <c:axPos val="b"/>
        <c:title>
          <c:tx>
            <c:rich>
              <a:bodyPr/>
              <a:lstStyle/>
              <a:p>
                <a:pPr>
                  <a:defRPr/>
                </a:pPr>
                <a:r>
                  <a:rPr lang="sr-Latn-RS"/>
                  <a:t>Broj igara</a:t>
                </a:r>
                <a:r>
                  <a:rPr lang="sr-Latn-RS" baseline="0"/>
                  <a:t> [hiljade igara]</a:t>
                </a:r>
                <a:endParaRPr lang="en-US"/>
              </a:p>
            </c:rich>
          </c:tx>
          <c:layout/>
          <c:overlay val="0"/>
        </c:title>
        <c:majorTickMark val="out"/>
        <c:minorTickMark val="none"/>
        <c:tickLblPos val="nextTo"/>
        <c:crossAx val="169473664"/>
        <c:crosses val="autoZero"/>
        <c:auto val="1"/>
        <c:lblAlgn val="ctr"/>
        <c:lblOffset val="100"/>
        <c:noMultiLvlLbl val="0"/>
      </c:catAx>
      <c:valAx>
        <c:axId val="169473664"/>
        <c:scaling>
          <c:orientation val="minMax"/>
          <c:max val="10000"/>
        </c:scaling>
        <c:delete val="0"/>
        <c:axPos val="l"/>
        <c:majorGridlines/>
        <c:title>
          <c:tx>
            <c:rich>
              <a:bodyPr rot="-5400000" vert="horz"/>
              <a:lstStyle/>
              <a:p>
                <a:pPr>
                  <a:defRPr/>
                </a:pPr>
                <a:r>
                  <a:rPr lang="sr-Latn-RS"/>
                  <a:t>Broj odigranih</a:t>
                </a:r>
                <a:r>
                  <a:rPr lang="sr-Latn-RS" baseline="0"/>
                  <a:t> partija </a:t>
                </a:r>
              </a:p>
              <a:p>
                <a:pPr>
                  <a:defRPr/>
                </a:pPr>
                <a:r>
                  <a:rPr lang="sr-Latn-RS" baseline="0"/>
                  <a:t>u preseku stanja</a:t>
                </a:r>
              </a:p>
            </c:rich>
          </c:tx>
          <c:layout/>
          <c:overlay val="0"/>
        </c:title>
        <c:numFmt formatCode="General" sourceLinked="1"/>
        <c:majorTickMark val="out"/>
        <c:minorTickMark val="none"/>
        <c:tickLblPos val="nextTo"/>
        <c:crossAx val="179220480"/>
        <c:crosses val="autoZero"/>
        <c:crossBetween val="between"/>
      </c:valAx>
      <c:spPr>
        <a:ln w="136525"/>
      </c:spPr>
    </c:plotArea>
    <c:legend>
      <c:legendPos val="r"/>
      <c:layout/>
      <c:overlay val="0"/>
      <c:txPr>
        <a:bodyPr/>
        <a:lstStyle/>
        <a:p>
          <a:pPr rtl="0">
            <a:defRPr/>
          </a:pPr>
          <a:endParaRPr lang="sr-Latn-RS"/>
        </a:p>
      </c:txPr>
    </c:legend>
    <c:plotVisOnly val="1"/>
    <c:dispBlanksAs val="gap"/>
    <c:showDLblsOverMax val="0"/>
  </c:chart>
  <c:spPr>
    <a:ln w="6350"/>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Sheet1!$B$2</c:f>
              <c:strCache>
                <c:ptCount val="1"/>
                <c:pt idx="0">
                  <c:v>Porazi</c:v>
                </c:pt>
              </c:strCache>
            </c:strRef>
          </c:tx>
          <c:spPr>
            <a:solidFill>
              <a:srgbClr val="C00000"/>
            </a:solidFill>
          </c:spPr>
          <c:invertIfNegative val="0"/>
          <c:val>
            <c:numRef>
              <c:f>Sheet1!$B$3:$B$21</c:f>
              <c:numCache>
                <c:formatCode>General</c:formatCode>
                <c:ptCount val="19"/>
                <c:pt idx="0">
                  <c:v>1886</c:v>
                </c:pt>
                <c:pt idx="1">
                  <c:v>1451</c:v>
                </c:pt>
                <c:pt idx="2">
                  <c:v>982</c:v>
                </c:pt>
                <c:pt idx="3">
                  <c:v>590</c:v>
                </c:pt>
                <c:pt idx="4">
                  <c:v>303</c:v>
                </c:pt>
                <c:pt idx="5">
                  <c:v>203</c:v>
                </c:pt>
                <c:pt idx="6">
                  <c:v>100</c:v>
                </c:pt>
                <c:pt idx="7">
                  <c:v>54</c:v>
                </c:pt>
                <c:pt idx="8">
                  <c:v>43</c:v>
                </c:pt>
                <c:pt idx="9">
                  <c:v>28</c:v>
                </c:pt>
                <c:pt idx="10">
                  <c:v>27</c:v>
                </c:pt>
                <c:pt idx="11">
                  <c:v>9</c:v>
                </c:pt>
                <c:pt idx="12">
                  <c:v>12</c:v>
                </c:pt>
                <c:pt idx="13">
                  <c:v>3</c:v>
                </c:pt>
                <c:pt idx="14">
                  <c:v>7</c:v>
                </c:pt>
                <c:pt idx="15">
                  <c:v>2</c:v>
                </c:pt>
                <c:pt idx="16">
                  <c:v>3</c:v>
                </c:pt>
                <c:pt idx="17">
                  <c:v>0</c:v>
                </c:pt>
                <c:pt idx="18">
                  <c:v>0</c:v>
                </c:pt>
              </c:numCache>
            </c:numRef>
          </c:val>
        </c:ser>
        <c:ser>
          <c:idx val="1"/>
          <c:order val="1"/>
          <c:tx>
            <c:strRef>
              <c:f>Sheet1!$C$2</c:f>
              <c:strCache>
                <c:ptCount val="1"/>
                <c:pt idx="0">
                  <c:v>Nerešene</c:v>
                </c:pt>
              </c:strCache>
            </c:strRef>
          </c:tx>
          <c:spPr>
            <a:solidFill>
              <a:srgbClr val="00B050"/>
            </a:solidFill>
            <a:ln w="3175"/>
          </c:spPr>
          <c:invertIfNegative val="0"/>
          <c:val>
            <c:numRef>
              <c:f>Sheet1!$C$3:$C$21</c:f>
              <c:numCache>
                <c:formatCode>General</c:formatCode>
                <c:ptCount val="19"/>
                <c:pt idx="0">
                  <c:v>1121</c:v>
                </c:pt>
                <c:pt idx="1">
                  <c:v>1193</c:v>
                </c:pt>
                <c:pt idx="2">
                  <c:v>1178</c:v>
                </c:pt>
                <c:pt idx="3">
                  <c:v>1042</c:v>
                </c:pt>
                <c:pt idx="4">
                  <c:v>925</c:v>
                </c:pt>
                <c:pt idx="5">
                  <c:v>807</c:v>
                </c:pt>
                <c:pt idx="6">
                  <c:v>594</c:v>
                </c:pt>
                <c:pt idx="7">
                  <c:v>472</c:v>
                </c:pt>
                <c:pt idx="8">
                  <c:v>432</c:v>
                </c:pt>
                <c:pt idx="9">
                  <c:v>393</c:v>
                </c:pt>
                <c:pt idx="10">
                  <c:v>336</c:v>
                </c:pt>
                <c:pt idx="11">
                  <c:v>374</c:v>
                </c:pt>
                <c:pt idx="12">
                  <c:v>335</c:v>
                </c:pt>
                <c:pt idx="13">
                  <c:v>313</c:v>
                </c:pt>
                <c:pt idx="14">
                  <c:v>283</c:v>
                </c:pt>
                <c:pt idx="15">
                  <c:v>305</c:v>
                </c:pt>
                <c:pt idx="16">
                  <c:v>289</c:v>
                </c:pt>
                <c:pt idx="17">
                  <c:v>289</c:v>
                </c:pt>
                <c:pt idx="18">
                  <c:v>246</c:v>
                </c:pt>
              </c:numCache>
            </c:numRef>
          </c:val>
        </c:ser>
        <c:dLbls>
          <c:showLegendKey val="0"/>
          <c:showVal val="0"/>
          <c:showCatName val="0"/>
          <c:showSerName val="0"/>
          <c:showPercent val="0"/>
          <c:showBubbleSize val="0"/>
        </c:dLbls>
        <c:gapWidth val="150"/>
        <c:axId val="178831872"/>
        <c:axId val="170975232"/>
      </c:barChart>
      <c:catAx>
        <c:axId val="178831872"/>
        <c:scaling>
          <c:orientation val="minMax"/>
        </c:scaling>
        <c:delete val="0"/>
        <c:axPos val="b"/>
        <c:title>
          <c:tx>
            <c:rich>
              <a:bodyPr/>
              <a:lstStyle/>
              <a:p>
                <a:pPr>
                  <a:defRPr/>
                </a:pPr>
                <a:r>
                  <a:rPr lang="sr-Latn-RS"/>
                  <a:t>Broj igara [hiljade igara]</a:t>
                </a:r>
                <a:endParaRPr lang="en-US"/>
              </a:p>
            </c:rich>
          </c:tx>
          <c:layout/>
          <c:overlay val="0"/>
        </c:title>
        <c:majorTickMark val="out"/>
        <c:minorTickMark val="none"/>
        <c:tickLblPos val="nextTo"/>
        <c:crossAx val="170975232"/>
        <c:crosses val="autoZero"/>
        <c:auto val="1"/>
        <c:lblAlgn val="ctr"/>
        <c:lblOffset val="100"/>
        <c:noMultiLvlLbl val="0"/>
      </c:catAx>
      <c:valAx>
        <c:axId val="170975232"/>
        <c:scaling>
          <c:orientation val="minMax"/>
          <c:max val="6000"/>
        </c:scaling>
        <c:delete val="0"/>
        <c:axPos val="l"/>
        <c:majorGridlines/>
        <c:title>
          <c:tx>
            <c:rich>
              <a:bodyPr rot="-5400000" vert="horz"/>
              <a:lstStyle/>
              <a:p>
                <a:pPr>
                  <a:defRPr/>
                </a:pPr>
                <a:r>
                  <a:rPr lang="sr-Latn-RS"/>
                  <a:t>Broj odigranih partija </a:t>
                </a:r>
                <a:endParaRPr lang="en-US"/>
              </a:p>
              <a:p>
                <a:pPr>
                  <a:defRPr/>
                </a:pPr>
                <a:r>
                  <a:rPr lang="sr-Latn-RS"/>
                  <a:t>u preseku stanja</a:t>
                </a:r>
                <a:endParaRPr lang="en-US"/>
              </a:p>
            </c:rich>
          </c:tx>
          <c:layout/>
          <c:overlay val="0"/>
          <c:spPr>
            <a:ln w="3175"/>
          </c:spPr>
        </c:title>
        <c:numFmt formatCode="General" sourceLinked="1"/>
        <c:majorTickMark val="out"/>
        <c:minorTickMark val="none"/>
        <c:tickLblPos val="nextTo"/>
        <c:crossAx val="178831872"/>
        <c:crosses val="autoZero"/>
        <c:crossBetween val="between"/>
      </c:valAx>
    </c:plotArea>
    <c:legend>
      <c:legendPos val="r"/>
      <c:layout/>
      <c:overlay val="0"/>
    </c:legend>
    <c:plotVisOnly val="1"/>
    <c:dispBlanksAs val="gap"/>
    <c:showDLblsOverMax val="0"/>
  </c:chart>
  <c:spPr>
    <a:ln w="50800" cmpd="sng"/>
  </c:spPr>
  <c:txPr>
    <a:bodyPr/>
    <a:lstStyle/>
    <a:p>
      <a:pPr algn="ctr" rtl="0">
        <a:defRPr lang="en-US" sz="1000" b="1" i="0" u="none" strike="noStrike" kern="1200" baseline="0">
          <a:solidFill>
            <a:sysClr val="windowText" lastClr="000000"/>
          </a:solidFill>
          <a:effectLst/>
          <a:latin typeface="+mn-lt"/>
          <a:ea typeface="+mn-ea"/>
          <a:cs typeface="+mn-cs"/>
        </a:defRPr>
      </a:pPr>
      <a:endParaRPr lang="sr-Latn-R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Sheet1!$G$2</c:f>
              <c:strCache>
                <c:ptCount val="1"/>
                <c:pt idx="0">
                  <c:v>Pobede</c:v>
                </c:pt>
              </c:strCache>
            </c:strRef>
          </c:tx>
          <c:invertIfNegative val="0"/>
          <c:val>
            <c:numRef>
              <c:f>Sheet1!$G$3:$G$31</c:f>
              <c:numCache>
                <c:formatCode>General</c:formatCode>
                <c:ptCount val="29"/>
                <c:pt idx="0">
                  <c:v>3162</c:v>
                </c:pt>
                <c:pt idx="1">
                  <c:v>4217</c:v>
                </c:pt>
                <c:pt idx="2">
                  <c:v>5027</c:v>
                </c:pt>
                <c:pt idx="3">
                  <c:v>6066</c:v>
                </c:pt>
                <c:pt idx="4">
                  <c:v>6885</c:v>
                </c:pt>
                <c:pt idx="5">
                  <c:v>7594</c:v>
                </c:pt>
                <c:pt idx="6">
                  <c:v>7812</c:v>
                </c:pt>
                <c:pt idx="7">
                  <c:v>8075</c:v>
                </c:pt>
                <c:pt idx="8">
                  <c:v>8311</c:v>
                </c:pt>
                <c:pt idx="9">
                  <c:v>8379</c:v>
                </c:pt>
                <c:pt idx="10">
                  <c:v>8409</c:v>
                </c:pt>
                <c:pt idx="11">
                  <c:v>8575</c:v>
                </c:pt>
                <c:pt idx="12">
                  <c:v>8636</c:v>
                </c:pt>
                <c:pt idx="13">
                  <c:v>8697</c:v>
                </c:pt>
                <c:pt idx="14">
                  <c:v>8796</c:v>
                </c:pt>
                <c:pt idx="15">
                  <c:v>8885</c:v>
                </c:pt>
                <c:pt idx="16">
                  <c:v>8884</c:v>
                </c:pt>
                <c:pt idx="17">
                  <c:v>8875</c:v>
                </c:pt>
                <c:pt idx="18">
                  <c:v>9012</c:v>
                </c:pt>
                <c:pt idx="19">
                  <c:v>8986</c:v>
                </c:pt>
                <c:pt idx="20">
                  <c:v>8994</c:v>
                </c:pt>
                <c:pt idx="21">
                  <c:v>9006</c:v>
                </c:pt>
                <c:pt idx="22">
                  <c:v>8961</c:v>
                </c:pt>
                <c:pt idx="23">
                  <c:v>8974</c:v>
                </c:pt>
                <c:pt idx="24">
                  <c:v>9083</c:v>
                </c:pt>
                <c:pt idx="25">
                  <c:v>8996</c:v>
                </c:pt>
                <c:pt idx="26">
                  <c:v>9037</c:v>
                </c:pt>
                <c:pt idx="27">
                  <c:v>8992</c:v>
                </c:pt>
                <c:pt idx="28">
                  <c:v>9017</c:v>
                </c:pt>
              </c:numCache>
            </c:numRef>
          </c:val>
        </c:ser>
        <c:ser>
          <c:idx val="1"/>
          <c:order val="1"/>
          <c:tx>
            <c:strRef>
              <c:f>Sheet1!$H$2</c:f>
              <c:strCache>
                <c:ptCount val="1"/>
                <c:pt idx="0">
                  <c:v>Porazi</c:v>
                </c:pt>
              </c:strCache>
            </c:strRef>
          </c:tx>
          <c:spPr>
            <a:solidFill>
              <a:srgbClr val="C00000"/>
            </a:solidFill>
          </c:spPr>
          <c:invertIfNegative val="0"/>
          <c:val>
            <c:numRef>
              <c:f>Sheet1!$H$3:$H$31</c:f>
              <c:numCache>
                <c:formatCode>General</c:formatCode>
                <c:ptCount val="29"/>
                <c:pt idx="0">
                  <c:v>5562</c:v>
                </c:pt>
                <c:pt idx="1">
                  <c:v>4389</c:v>
                </c:pt>
                <c:pt idx="2">
                  <c:v>3281</c:v>
                </c:pt>
                <c:pt idx="3">
                  <c:v>2065</c:v>
                </c:pt>
                <c:pt idx="4">
                  <c:v>1520</c:v>
                </c:pt>
                <c:pt idx="5">
                  <c:v>1212</c:v>
                </c:pt>
                <c:pt idx="6">
                  <c:v>1061</c:v>
                </c:pt>
                <c:pt idx="7">
                  <c:v>888</c:v>
                </c:pt>
                <c:pt idx="8">
                  <c:v>684</c:v>
                </c:pt>
                <c:pt idx="9">
                  <c:v>568</c:v>
                </c:pt>
                <c:pt idx="10">
                  <c:v>547</c:v>
                </c:pt>
                <c:pt idx="11">
                  <c:v>385</c:v>
                </c:pt>
                <c:pt idx="12">
                  <c:v>256</c:v>
                </c:pt>
                <c:pt idx="13">
                  <c:v>209</c:v>
                </c:pt>
                <c:pt idx="14">
                  <c:v>151</c:v>
                </c:pt>
                <c:pt idx="15">
                  <c:v>110</c:v>
                </c:pt>
                <c:pt idx="16">
                  <c:v>82</c:v>
                </c:pt>
                <c:pt idx="17">
                  <c:v>62</c:v>
                </c:pt>
                <c:pt idx="18">
                  <c:v>49</c:v>
                </c:pt>
                <c:pt idx="19">
                  <c:v>44</c:v>
                </c:pt>
                <c:pt idx="20">
                  <c:v>47</c:v>
                </c:pt>
                <c:pt idx="21">
                  <c:v>28</c:v>
                </c:pt>
                <c:pt idx="22">
                  <c:v>45</c:v>
                </c:pt>
                <c:pt idx="23">
                  <c:v>27</c:v>
                </c:pt>
                <c:pt idx="24">
                  <c:v>21</c:v>
                </c:pt>
                <c:pt idx="25">
                  <c:v>16</c:v>
                </c:pt>
                <c:pt idx="26">
                  <c:v>6</c:v>
                </c:pt>
                <c:pt idx="27">
                  <c:v>0</c:v>
                </c:pt>
                <c:pt idx="28">
                  <c:v>0</c:v>
                </c:pt>
              </c:numCache>
            </c:numRef>
          </c:val>
        </c:ser>
        <c:ser>
          <c:idx val="2"/>
          <c:order val="2"/>
          <c:tx>
            <c:strRef>
              <c:f>Sheet1!$I$2</c:f>
              <c:strCache>
                <c:ptCount val="1"/>
                <c:pt idx="0">
                  <c:v>Nerešene</c:v>
                </c:pt>
              </c:strCache>
            </c:strRef>
          </c:tx>
          <c:spPr>
            <a:solidFill>
              <a:srgbClr val="00B050"/>
            </a:solidFill>
          </c:spPr>
          <c:invertIfNegative val="0"/>
          <c:val>
            <c:numRef>
              <c:f>Sheet1!$I$3:$I$31</c:f>
              <c:numCache>
                <c:formatCode>General</c:formatCode>
                <c:ptCount val="29"/>
                <c:pt idx="0">
                  <c:v>1276</c:v>
                </c:pt>
                <c:pt idx="1">
                  <c:v>1394</c:v>
                </c:pt>
                <c:pt idx="2">
                  <c:v>1692</c:v>
                </c:pt>
                <c:pt idx="3">
                  <c:v>1869</c:v>
                </c:pt>
                <c:pt idx="4">
                  <c:v>1595</c:v>
                </c:pt>
                <c:pt idx="5">
                  <c:v>1194</c:v>
                </c:pt>
                <c:pt idx="6">
                  <c:v>1127</c:v>
                </c:pt>
                <c:pt idx="7">
                  <c:v>1037</c:v>
                </c:pt>
                <c:pt idx="8">
                  <c:v>1005</c:v>
                </c:pt>
                <c:pt idx="9">
                  <c:v>1053</c:v>
                </c:pt>
                <c:pt idx="10">
                  <c:v>1044</c:v>
                </c:pt>
                <c:pt idx="11">
                  <c:v>1040</c:v>
                </c:pt>
                <c:pt idx="12">
                  <c:v>1108</c:v>
                </c:pt>
                <c:pt idx="13">
                  <c:v>1094</c:v>
                </c:pt>
                <c:pt idx="14">
                  <c:v>1053</c:v>
                </c:pt>
                <c:pt idx="15">
                  <c:v>1005</c:v>
                </c:pt>
                <c:pt idx="16">
                  <c:v>1034</c:v>
                </c:pt>
                <c:pt idx="17">
                  <c:v>1063</c:v>
                </c:pt>
                <c:pt idx="18">
                  <c:v>939</c:v>
                </c:pt>
                <c:pt idx="19">
                  <c:v>970</c:v>
                </c:pt>
                <c:pt idx="20">
                  <c:v>959</c:v>
                </c:pt>
                <c:pt idx="21">
                  <c:v>966</c:v>
                </c:pt>
                <c:pt idx="22">
                  <c:v>994</c:v>
                </c:pt>
                <c:pt idx="23">
                  <c:v>999</c:v>
                </c:pt>
                <c:pt idx="24">
                  <c:v>896</c:v>
                </c:pt>
                <c:pt idx="25">
                  <c:v>988</c:v>
                </c:pt>
                <c:pt idx="26">
                  <c:v>957</c:v>
                </c:pt>
                <c:pt idx="27">
                  <c:v>1008</c:v>
                </c:pt>
                <c:pt idx="28">
                  <c:v>983</c:v>
                </c:pt>
              </c:numCache>
            </c:numRef>
          </c:val>
        </c:ser>
        <c:dLbls>
          <c:showLegendKey val="0"/>
          <c:showVal val="0"/>
          <c:showCatName val="0"/>
          <c:showSerName val="0"/>
          <c:showPercent val="0"/>
          <c:showBubbleSize val="0"/>
        </c:dLbls>
        <c:gapWidth val="150"/>
        <c:axId val="178832384"/>
        <c:axId val="170976384"/>
      </c:barChart>
      <c:catAx>
        <c:axId val="178832384"/>
        <c:scaling>
          <c:orientation val="minMax"/>
        </c:scaling>
        <c:delete val="0"/>
        <c:axPos val="b"/>
        <c:title>
          <c:tx>
            <c:rich>
              <a:bodyPr/>
              <a:lstStyle/>
              <a:p>
                <a:pPr>
                  <a:defRPr sz="1000"/>
                </a:pPr>
                <a:r>
                  <a:rPr lang="sr-Latn-RS" sz="1000" b="1" i="0" baseline="0">
                    <a:effectLst/>
                  </a:rPr>
                  <a:t>Broj igara [hiljade igara]</a:t>
                </a:r>
                <a:endParaRPr lang="en-US" sz="1000">
                  <a:effectLst/>
                </a:endParaRPr>
              </a:p>
            </c:rich>
          </c:tx>
          <c:layout/>
          <c:overlay val="0"/>
        </c:title>
        <c:majorTickMark val="out"/>
        <c:minorTickMark val="none"/>
        <c:tickLblPos val="nextTo"/>
        <c:crossAx val="170976384"/>
        <c:crosses val="autoZero"/>
        <c:auto val="1"/>
        <c:lblAlgn val="ctr"/>
        <c:lblOffset val="100"/>
        <c:noMultiLvlLbl val="0"/>
      </c:catAx>
      <c:valAx>
        <c:axId val="170976384"/>
        <c:scaling>
          <c:orientation val="minMax"/>
        </c:scaling>
        <c:delete val="0"/>
        <c:axPos val="l"/>
        <c:majorGridlines/>
        <c:title>
          <c:tx>
            <c:rich>
              <a:bodyPr rot="-5400000" vert="horz"/>
              <a:lstStyle/>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Broj odigranih partija </a:t>
                </a:r>
                <a:endParaRPr lang="en-US" sz="1000" b="1" i="0" u="none" strike="noStrike" kern="1200" baseline="0">
                  <a:solidFill>
                    <a:sysClr val="windowText" lastClr="000000"/>
                  </a:solidFill>
                  <a:effectLst/>
                  <a:latin typeface="+mn-lt"/>
                  <a:ea typeface="+mn-ea"/>
                  <a:cs typeface="+mn-cs"/>
                </a:endParaRPr>
              </a:p>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u preseku stanja</a:t>
                </a:r>
                <a:endParaRPr lang="en-US" sz="1000" b="1" i="0" u="none" strike="noStrike" kern="1200" baseline="0">
                  <a:solidFill>
                    <a:sysClr val="windowText" lastClr="000000"/>
                  </a:solidFill>
                  <a:effectLst/>
                  <a:latin typeface="+mn-lt"/>
                  <a:ea typeface="+mn-ea"/>
                  <a:cs typeface="+mn-cs"/>
                </a:endParaRPr>
              </a:p>
            </c:rich>
          </c:tx>
          <c:layout/>
          <c:overlay val="0"/>
        </c:title>
        <c:numFmt formatCode="General" sourceLinked="1"/>
        <c:majorTickMark val="out"/>
        <c:minorTickMark val="none"/>
        <c:tickLblPos val="nextTo"/>
        <c:crossAx val="1788323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Sheet1!$H$2</c:f>
              <c:strCache>
                <c:ptCount val="1"/>
                <c:pt idx="0">
                  <c:v>Porazi</c:v>
                </c:pt>
              </c:strCache>
            </c:strRef>
          </c:tx>
          <c:spPr>
            <a:solidFill>
              <a:srgbClr val="C00000"/>
            </a:solidFill>
            <a:ln w="19050"/>
          </c:spPr>
          <c:invertIfNegative val="0"/>
          <c:val>
            <c:numRef>
              <c:f>Sheet1!$H$3:$H$31</c:f>
              <c:numCache>
                <c:formatCode>General</c:formatCode>
                <c:ptCount val="29"/>
                <c:pt idx="0">
                  <c:v>5562</c:v>
                </c:pt>
                <c:pt idx="1">
                  <c:v>4389</c:v>
                </c:pt>
                <c:pt idx="2">
                  <c:v>3281</c:v>
                </c:pt>
                <c:pt idx="3">
                  <c:v>2065</c:v>
                </c:pt>
                <c:pt idx="4">
                  <c:v>1520</c:v>
                </c:pt>
                <c:pt idx="5">
                  <c:v>1212</c:v>
                </c:pt>
                <c:pt idx="6">
                  <c:v>1061</c:v>
                </c:pt>
                <c:pt idx="7">
                  <c:v>888</c:v>
                </c:pt>
                <c:pt idx="8">
                  <c:v>684</c:v>
                </c:pt>
                <c:pt idx="9">
                  <c:v>568</c:v>
                </c:pt>
                <c:pt idx="10">
                  <c:v>547</c:v>
                </c:pt>
                <c:pt idx="11">
                  <c:v>385</c:v>
                </c:pt>
                <c:pt idx="12">
                  <c:v>256</c:v>
                </c:pt>
                <c:pt idx="13">
                  <c:v>209</c:v>
                </c:pt>
                <c:pt idx="14">
                  <c:v>151</c:v>
                </c:pt>
                <c:pt idx="15">
                  <c:v>110</c:v>
                </c:pt>
                <c:pt idx="16">
                  <c:v>82</c:v>
                </c:pt>
                <c:pt idx="17">
                  <c:v>62</c:v>
                </c:pt>
                <c:pt idx="18">
                  <c:v>49</c:v>
                </c:pt>
                <c:pt idx="19">
                  <c:v>44</c:v>
                </c:pt>
                <c:pt idx="20">
                  <c:v>47</c:v>
                </c:pt>
                <c:pt idx="21">
                  <c:v>28</c:v>
                </c:pt>
                <c:pt idx="22">
                  <c:v>45</c:v>
                </c:pt>
                <c:pt idx="23">
                  <c:v>27</c:v>
                </c:pt>
                <c:pt idx="24">
                  <c:v>21</c:v>
                </c:pt>
                <c:pt idx="25">
                  <c:v>16</c:v>
                </c:pt>
                <c:pt idx="26">
                  <c:v>6</c:v>
                </c:pt>
                <c:pt idx="27">
                  <c:v>0</c:v>
                </c:pt>
                <c:pt idx="28">
                  <c:v>0</c:v>
                </c:pt>
              </c:numCache>
            </c:numRef>
          </c:val>
        </c:ser>
        <c:ser>
          <c:idx val="1"/>
          <c:order val="1"/>
          <c:tx>
            <c:strRef>
              <c:f>Sheet1!$I$2</c:f>
              <c:strCache>
                <c:ptCount val="1"/>
                <c:pt idx="0">
                  <c:v>Nerešene</c:v>
                </c:pt>
              </c:strCache>
            </c:strRef>
          </c:tx>
          <c:spPr>
            <a:solidFill>
              <a:srgbClr val="00B050"/>
            </a:solidFill>
          </c:spPr>
          <c:invertIfNegative val="0"/>
          <c:val>
            <c:numRef>
              <c:f>Sheet1!$I$3:$I$31</c:f>
              <c:numCache>
                <c:formatCode>General</c:formatCode>
                <c:ptCount val="29"/>
                <c:pt idx="0">
                  <c:v>1276</c:v>
                </c:pt>
                <c:pt idx="1">
                  <c:v>1394</c:v>
                </c:pt>
                <c:pt idx="2">
                  <c:v>1692</c:v>
                </c:pt>
                <c:pt idx="3">
                  <c:v>1869</c:v>
                </c:pt>
                <c:pt idx="4">
                  <c:v>1595</c:v>
                </c:pt>
                <c:pt idx="5">
                  <c:v>1194</c:v>
                </c:pt>
                <c:pt idx="6">
                  <c:v>1127</c:v>
                </c:pt>
                <c:pt idx="7">
                  <c:v>1037</c:v>
                </c:pt>
                <c:pt idx="8">
                  <c:v>1005</c:v>
                </c:pt>
                <c:pt idx="9">
                  <c:v>1053</c:v>
                </c:pt>
                <c:pt idx="10">
                  <c:v>1044</c:v>
                </c:pt>
                <c:pt idx="11">
                  <c:v>1040</c:v>
                </c:pt>
                <c:pt idx="12">
                  <c:v>1108</c:v>
                </c:pt>
                <c:pt idx="13">
                  <c:v>1094</c:v>
                </c:pt>
                <c:pt idx="14">
                  <c:v>1053</c:v>
                </c:pt>
                <c:pt idx="15">
                  <c:v>1005</c:v>
                </c:pt>
                <c:pt idx="16">
                  <c:v>1034</c:v>
                </c:pt>
                <c:pt idx="17">
                  <c:v>1063</c:v>
                </c:pt>
                <c:pt idx="18">
                  <c:v>939</c:v>
                </c:pt>
                <c:pt idx="19">
                  <c:v>970</c:v>
                </c:pt>
                <c:pt idx="20">
                  <c:v>959</c:v>
                </c:pt>
                <c:pt idx="21">
                  <c:v>966</c:v>
                </c:pt>
                <c:pt idx="22">
                  <c:v>994</c:v>
                </c:pt>
                <c:pt idx="23">
                  <c:v>999</c:v>
                </c:pt>
                <c:pt idx="24">
                  <c:v>896</c:v>
                </c:pt>
                <c:pt idx="25">
                  <c:v>988</c:v>
                </c:pt>
                <c:pt idx="26">
                  <c:v>957</c:v>
                </c:pt>
                <c:pt idx="27">
                  <c:v>1008</c:v>
                </c:pt>
                <c:pt idx="28">
                  <c:v>983</c:v>
                </c:pt>
              </c:numCache>
            </c:numRef>
          </c:val>
        </c:ser>
        <c:dLbls>
          <c:showLegendKey val="0"/>
          <c:showVal val="0"/>
          <c:showCatName val="0"/>
          <c:showSerName val="0"/>
          <c:showPercent val="0"/>
          <c:showBubbleSize val="0"/>
        </c:dLbls>
        <c:gapWidth val="150"/>
        <c:axId val="178832896"/>
        <c:axId val="170978112"/>
      </c:barChart>
      <c:catAx>
        <c:axId val="178832896"/>
        <c:scaling>
          <c:orientation val="minMax"/>
        </c:scaling>
        <c:delete val="0"/>
        <c:axPos val="b"/>
        <c:title>
          <c:tx>
            <c:rich>
              <a:bodyPr/>
              <a:lstStyle/>
              <a:p>
                <a:pPr>
                  <a:defRPr/>
                </a:pPr>
                <a:r>
                  <a:rPr lang="sr-Latn-RS" sz="1000" b="1" i="0" baseline="0">
                    <a:effectLst/>
                  </a:rPr>
                  <a:t>Broj igara [hiljade igara]</a:t>
                </a:r>
                <a:endParaRPr lang="en-US" sz="1000">
                  <a:effectLst/>
                </a:endParaRPr>
              </a:p>
            </c:rich>
          </c:tx>
          <c:layout/>
          <c:overlay val="0"/>
        </c:title>
        <c:majorTickMark val="out"/>
        <c:minorTickMark val="none"/>
        <c:tickLblPos val="nextTo"/>
        <c:crossAx val="170978112"/>
        <c:crosses val="autoZero"/>
        <c:auto val="1"/>
        <c:lblAlgn val="ctr"/>
        <c:lblOffset val="100"/>
        <c:noMultiLvlLbl val="0"/>
      </c:catAx>
      <c:valAx>
        <c:axId val="170978112"/>
        <c:scaling>
          <c:orientation val="minMax"/>
        </c:scaling>
        <c:delete val="0"/>
        <c:axPos val="l"/>
        <c:majorGridlines/>
        <c:title>
          <c:tx>
            <c:rich>
              <a:bodyPr rot="-5400000" vert="horz"/>
              <a:lstStyle/>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Broj odigranih partija </a:t>
                </a:r>
                <a:endParaRPr lang="en-US" sz="1000" b="1" i="0" u="none" strike="noStrike" kern="1200" baseline="0">
                  <a:solidFill>
                    <a:sysClr val="windowText" lastClr="000000"/>
                  </a:solidFill>
                  <a:effectLst/>
                  <a:latin typeface="+mn-lt"/>
                  <a:ea typeface="+mn-ea"/>
                  <a:cs typeface="+mn-cs"/>
                </a:endParaRPr>
              </a:p>
              <a:p>
                <a:pPr algn="ctr" rtl="0">
                  <a:defRPr lang="en-US" sz="1000" b="1" i="0" u="none" strike="noStrike" kern="1200" baseline="0">
                    <a:solidFill>
                      <a:sysClr val="windowText" lastClr="000000"/>
                    </a:solidFill>
                    <a:effectLst/>
                    <a:latin typeface="+mn-lt"/>
                    <a:ea typeface="+mn-ea"/>
                    <a:cs typeface="+mn-cs"/>
                  </a:defRPr>
                </a:pPr>
                <a:r>
                  <a:rPr lang="sr-Latn-RS" sz="1000" b="1" i="0" u="none" strike="noStrike" kern="1200" baseline="0">
                    <a:solidFill>
                      <a:sysClr val="windowText" lastClr="000000"/>
                    </a:solidFill>
                    <a:effectLst/>
                    <a:latin typeface="+mn-lt"/>
                    <a:ea typeface="+mn-ea"/>
                    <a:cs typeface="+mn-cs"/>
                  </a:rPr>
                  <a:t>u preseku stanja</a:t>
                </a:r>
                <a:endParaRPr lang="en-US" sz="1000" b="1" i="0" u="none" strike="noStrike" kern="1200" baseline="0">
                  <a:solidFill>
                    <a:sysClr val="windowText" lastClr="000000"/>
                  </a:solidFill>
                  <a:effectLst/>
                  <a:latin typeface="+mn-lt"/>
                  <a:ea typeface="+mn-ea"/>
                  <a:cs typeface="+mn-cs"/>
                </a:endParaRPr>
              </a:p>
            </c:rich>
          </c:tx>
          <c:layout/>
          <c:overlay val="0"/>
        </c:title>
        <c:numFmt formatCode="General" sourceLinked="1"/>
        <c:majorTickMark val="out"/>
        <c:minorTickMark val="none"/>
        <c:tickLblPos val="nextTo"/>
        <c:crossAx val="17883289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sr-Latn-RS" dirty="0" smtClean="0"/>
              <a:t>Verzija </a:t>
            </a:r>
            <a:r>
              <a:rPr lang="sr-Latn-RS" dirty="0" smtClean="0"/>
              <a:t>igre sa </a:t>
            </a:r>
            <a:r>
              <a:rPr lang="sr-Latn-RS" dirty="0" smtClean="0"/>
              <a:t>dve trake</a:t>
            </a:r>
            <a:endParaRPr lang="sr-Latn-RS" dirty="0"/>
          </a:p>
        </c:rich>
      </c:tx>
      <c:layout/>
      <c:overlay val="1"/>
    </c:title>
    <c:autoTitleDeleted val="0"/>
    <c:plotArea>
      <c:layout/>
      <c:barChart>
        <c:barDir val="col"/>
        <c:grouping val="clustered"/>
        <c:varyColors val="0"/>
        <c:ser>
          <c:idx val="0"/>
          <c:order val="0"/>
          <c:invertIfNegative val="0"/>
          <c:val>
            <c:numRef>
              <c:f>'Grafik 5'!$A$60:$DD$60</c:f>
              <c:numCache>
                <c:formatCode>General</c:formatCode>
                <c:ptCount val="108"/>
                <c:pt idx="0">
                  <c:v>8.7719298245614002E-2</c:v>
                </c:pt>
                <c:pt idx="1">
                  <c:v>7.0175438596491196E-2</c:v>
                </c:pt>
                <c:pt idx="2">
                  <c:v>5.2631578947368397E-2</c:v>
                </c:pt>
                <c:pt idx="3">
                  <c:v>7.0175438596491196E-2</c:v>
                </c:pt>
                <c:pt idx="4">
                  <c:v>0.105263157894737</c:v>
                </c:pt>
                <c:pt idx="5">
                  <c:v>0.19298245614035101</c:v>
                </c:pt>
                <c:pt idx="6">
                  <c:v>3.5087719298245598E-2</c:v>
                </c:pt>
                <c:pt idx="7">
                  <c:v>0.140350877192982</c:v>
                </c:pt>
                <c:pt idx="8">
                  <c:v>3.5087719298245598E-2</c:v>
                </c:pt>
                <c:pt idx="9">
                  <c:v>0.140350877192982</c:v>
                </c:pt>
                <c:pt idx="10">
                  <c:v>5.2631578947368397E-2</c:v>
                </c:pt>
                <c:pt idx="11">
                  <c:v>0.157894736842105</c:v>
                </c:pt>
                <c:pt idx="12">
                  <c:v>3.5087719298245598E-2</c:v>
                </c:pt>
                <c:pt idx="13">
                  <c:v>0.140350877192982</c:v>
                </c:pt>
                <c:pt idx="14">
                  <c:v>8.7719298245614002E-2</c:v>
                </c:pt>
                <c:pt idx="15">
                  <c:v>7.0175438596491196E-2</c:v>
                </c:pt>
                <c:pt idx="16">
                  <c:v>0.157894736842105</c:v>
                </c:pt>
                <c:pt idx="17">
                  <c:v>0.140350877192982</c:v>
                </c:pt>
                <c:pt idx="18">
                  <c:v>0.19298245614035101</c:v>
                </c:pt>
                <c:pt idx="19">
                  <c:v>0.157894736842105</c:v>
                </c:pt>
                <c:pt idx="20">
                  <c:v>0.22807017543859601</c:v>
                </c:pt>
                <c:pt idx="21">
                  <c:v>0.26315789473684198</c:v>
                </c:pt>
                <c:pt idx="22">
                  <c:v>0.35087719298245601</c:v>
                </c:pt>
                <c:pt idx="23">
                  <c:v>0.29824561403508798</c:v>
                </c:pt>
                <c:pt idx="24">
                  <c:v>0.29824561403508798</c:v>
                </c:pt>
                <c:pt idx="25">
                  <c:v>0.33333333333333298</c:v>
                </c:pt>
                <c:pt idx="26">
                  <c:v>0.31578947368421001</c:v>
                </c:pt>
                <c:pt idx="27">
                  <c:v>0.50877192982456099</c:v>
                </c:pt>
                <c:pt idx="28">
                  <c:v>0.42105263157894701</c:v>
                </c:pt>
                <c:pt idx="29">
                  <c:v>0.40350877192982498</c:v>
                </c:pt>
                <c:pt idx="30">
                  <c:v>0.42105263157894701</c:v>
                </c:pt>
                <c:pt idx="31">
                  <c:v>0.36842105263157898</c:v>
                </c:pt>
                <c:pt idx="32">
                  <c:v>0.61403508771929804</c:v>
                </c:pt>
                <c:pt idx="33">
                  <c:v>0.59649122807017496</c:v>
                </c:pt>
                <c:pt idx="34">
                  <c:v>0.66666666666666696</c:v>
                </c:pt>
                <c:pt idx="35">
                  <c:v>0.54385964912280704</c:v>
                </c:pt>
                <c:pt idx="36">
                  <c:v>0.66666666666666696</c:v>
                </c:pt>
                <c:pt idx="37">
                  <c:v>0.57894736842105299</c:v>
                </c:pt>
                <c:pt idx="38">
                  <c:v>0.66666666666666696</c:v>
                </c:pt>
                <c:pt idx="39">
                  <c:v>0.57894736842105299</c:v>
                </c:pt>
                <c:pt idx="40">
                  <c:v>0.77192982456140302</c:v>
                </c:pt>
                <c:pt idx="41">
                  <c:v>0.71929824561403499</c:v>
                </c:pt>
                <c:pt idx="42">
                  <c:v>1.01754385964912</c:v>
                </c:pt>
                <c:pt idx="43">
                  <c:v>0.94736842105263197</c:v>
                </c:pt>
                <c:pt idx="44">
                  <c:v>0.98245614035087703</c:v>
                </c:pt>
                <c:pt idx="45">
                  <c:v>0.859649122807017</c:v>
                </c:pt>
                <c:pt idx="46">
                  <c:v>0.78947368421052599</c:v>
                </c:pt>
                <c:pt idx="47">
                  <c:v>0.84210526315789502</c:v>
                </c:pt>
                <c:pt idx="48">
                  <c:v>1.01754385964912</c:v>
                </c:pt>
                <c:pt idx="49">
                  <c:v>1.0350877192982499</c:v>
                </c:pt>
                <c:pt idx="50">
                  <c:v>0.89473684210526305</c:v>
                </c:pt>
                <c:pt idx="51">
                  <c:v>0.96491228070175405</c:v>
                </c:pt>
                <c:pt idx="52">
                  <c:v>1.01754385964912</c:v>
                </c:pt>
                <c:pt idx="53">
                  <c:v>1.26315789473684</c:v>
                </c:pt>
                <c:pt idx="54">
                  <c:v>1.1929824561403499</c:v>
                </c:pt>
                <c:pt idx="55">
                  <c:v>1.0350877192982499</c:v>
                </c:pt>
                <c:pt idx="56">
                  <c:v>1.1052631578947401</c:v>
                </c:pt>
                <c:pt idx="57">
                  <c:v>1.1929824561403499</c:v>
                </c:pt>
                <c:pt idx="58">
                  <c:v>1.29824561403509</c:v>
                </c:pt>
                <c:pt idx="59">
                  <c:v>1.29824561403509</c:v>
                </c:pt>
                <c:pt idx="60">
                  <c:v>1.3859649122807001</c:v>
                </c:pt>
                <c:pt idx="61">
                  <c:v>1.31578947368421</c:v>
                </c:pt>
                <c:pt idx="62">
                  <c:v>1.40350877192982</c:v>
                </c:pt>
                <c:pt idx="63">
                  <c:v>1.43859649122807</c:v>
                </c:pt>
                <c:pt idx="64">
                  <c:v>1.5263157894736801</c:v>
                </c:pt>
                <c:pt idx="65">
                  <c:v>1.3859649122807001</c:v>
                </c:pt>
                <c:pt idx="66">
                  <c:v>1.3333333333333299</c:v>
                </c:pt>
                <c:pt idx="67">
                  <c:v>1.4736842105263199</c:v>
                </c:pt>
                <c:pt idx="68">
                  <c:v>1.5263157894736801</c:v>
                </c:pt>
                <c:pt idx="69">
                  <c:v>1.6491228070175401</c:v>
                </c:pt>
                <c:pt idx="70">
                  <c:v>1.7543859649122799</c:v>
                </c:pt>
                <c:pt idx="71">
                  <c:v>1.68421052631579</c:v>
                </c:pt>
                <c:pt idx="72">
                  <c:v>1.73684210526316</c:v>
                </c:pt>
                <c:pt idx="73">
                  <c:v>1.7894736842105301</c:v>
                </c:pt>
                <c:pt idx="74">
                  <c:v>1.7543859649122799</c:v>
                </c:pt>
                <c:pt idx="75">
                  <c:v>1.59649122807018</c:v>
                </c:pt>
                <c:pt idx="76">
                  <c:v>2.0350877192982502</c:v>
                </c:pt>
                <c:pt idx="77">
                  <c:v>1.6666666666666701</c:v>
                </c:pt>
                <c:pt idx="78">
                  <c:v>2.12280701754386</c:v>
                </c:pt>
                <c:pt idx="79">
                  <c:v>2.0526315789473699</c:v>
                </c:pt>
                <c:pt idx="80">
                  <c:v>1.87719298245614</c:v>
                </c:pt>
                <c:pt idx="81">
                  <c:v>1.8245614035087701</c:v>
                </c:pt>
                <c:pt idx="82">
                  <c:v>1.9649122807017501</c:v>
                </c:pt>
                <c:pt idx="83">
                  <c:v>2.0877192982456099</c:v>
                </c:pt>
                <c:pt idx="84">
                  <c:v>2.4385964912280702</c:v>
                </c:pt>
                <c:pt idx="85">
                  <c:v>2.2105263157894699</c:v>
                </c:pt>
                <c:pt idx="86">
                  <c:v>2.1754385964912299</c:v>
                </c:pt>
                <c:pt idx="87">
                  <c:v>2.5263157894736801</c:v>
                </c:pt>
                <c:pt idx="88">
                  <c:v>2.5087719298245599</c:v>
                </c:pt>
                <c:pt idx="89">
                  <c:v>2.6842105263157898</c:v>
                </c:pt>
                <c:pt idx="90">
                  <c:v>3</c:v>
                </c:pt>
                <c:pt idx="91">
                  <c:v>2.8596491228070202</c:v>
                </c:pt>
                <c:pt idx="92">
                  <c:v>3.5263157894736801</c:v>
                </c:pt>
                <c:pt idx="93">
                  <c:v>3.0526315789473699</c:v>
                </c:pt>
                <c:pt idx="94">
                  <c:v>3.28070175438596</c:v>
                </c:pt>
                <c:pt idx="95">
                  <c:v>4.0350877192982502</c:v>
                </c:pt>
                <c:pt idx="96">
                  <c:v>4.6842105263157903</c:v>
                </c:pt>
                <c:pt idx="97">
                  <c:v>4.6140350877192997</c:v>
                </c:pt>
                <c:pt idx="98">
                  <c:v>4.0175438596491198</c:v>
                </c:pt>
                <c:pt idx="99">
                  <c:v>5.0701754385964897</c:v>
                </c:pt>
                <c:pt idx="100">
                  <c:v>5.54385964912281</c:v>
                </c:pt>
                <c:pt idx="101">
                  <c:v>6.8771929824561404</c:v>
                </c:pt>
                <c:pt idx="102">
                  <c:v>6.4385964912280702</c:v>
                </c:pt>
                <c:pt idx="103">
                  <c:v>9.3859649122807003</c:v>
                </c:pt>
                <c:pt idx="104">
                  <c:v>9.9298245614035103</c:v>
                </c:pt>
                <c:pt idx="105">
                  <c:v>16.210526315789501</c:v>
                </c:pt>
                <c:pt idx="106">
                  <c:v>19.5614035087719</c:v>
                </c:pt>
                <c:pt idx="107">
                  <c:v>52.175438596491198</c:v>
                </c:pt>
              </c:numCache>
            </c:numRef>
          </c:val>
        </c:ser>
        <c:dLbls>
          <c:showLegendKey val="0"/>
          <c:showVal val="0"/>
          <c:showCatName val="0"/>
          <c:showSerName val="0"/>
          <c:showPercent val="0"/>
          <c:showBubbleSize val="0"/>
        </c:dLbls>
        <c:gapWidth val="150"/>
        <c:axId val="178833408"/>
        <c:axId val="170979840"/>
      </c:barChart>
      <c:catAx>
        <c:axId val="178833408"/>
        <c:scaling>
          <c:orientation val="minMax"/>
        </c:scaling>
        <c:delete val="0"/>
        <c:axPos val="b"/>
        <c:title>
          <c:tx>
            <c:rich>
              <a:bodyPr/>
              <a:lstStyle/>
              <a:p>
                <a:pPr>
                  <a:defRPr/>
                </a:pPr>
                <a:r>
                  <a:rPr lang="sr-Latn-RS"/>
                  <a:t>Broj izgubljenih partija</a:t>
                </a:r>
              </a:p>
            </c:rich>
          </c:tx>
          <c:layout/>
          <c:overlay val="0"/>
        </c:title>
        <c:majorTickMark val="out"/>
        <c:minorTickMark val="none"/>
        <c:tickLblPos val="nextTo"/>
        <c:crossAx val="170979840"/>
        <c:crosses val="autoZero"/>
        <c:auto val="1"/>
        <c:lblAlgn val="ctr"/>
        <c:lblOffset val="100"/>
        <c:tickLblSkip val="20"/>
        <c:noMultiLvlLbl val="0"/>
      </c:catAx>
      <c:valAx>
        <c:axId val="170979840"/>
        <c:scaling>
          <c:logBase val="10"/>
          <c:orientation val="minMax"/>
          <c:max val="1000"/>
        </c:scaling>
        <c:delete val="0"/>
        <c:axPos val="l"/>
        <c:majorGridlines/>
        <c:title>
          <c:tx>
            <c:rich>
              <a:bodyPr rot="-5400000" vert="horz"/>
              <a:lstStyle/>
              <a:p>
                <a:pPr>
                  <a:defRPr/>
                </a:pPr>
                <a:r>
                  <a:rPr lang="sr-Latn-RS"/>
                  <a:t>Broj prestignutih</a:t>
                </a:r>
                <a:r>
                  <a:rPr lang="sr-Latn-RS" baseline="0"/>
                  <a:t> auta</a:t>
                </a:r>
                <a:endParaRPr lang="sr-Latn-RS"/>
              </a:p>
            </c:rich>
          </c:tx>
          <c:layout/>
          <c:overlay val="0"/>
        </c:title>
        <c:numFmt formatCode="General" sourceLinked="1"/>
        <c:majorTickMark val="out"/>
        <c:minorTickMark val="none"/>
        <c:tickLblPos val="nextTo"/>
        <c:crossAx val="178833408"/>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sr-Latn-R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sr-Latn-RS" dirty="0" smtClean="0"/>
              <a:t>Varzija </a:t>
            </a:r>
            <a:r>
              <a:rPr lang="sr-Latn-RS" dirty="0" smtClean="0"/>
              <a:t>igre sa </a:t>
            </a:r>
            <a:r>
              <a:rPr lang="sr-Latn-RS" dirty="0" smtClean="0"/>
              <a:t>tri trake</a:t>
            </a:r>
            <a:endParaRPr lang="sr-Latn-RS" dirty="0"/>
          </a:p>
        </c:rich>
      </c:tx>
      <c:layout/>
      <c:overlay val="1"/>
    </c:title>
    <c:autoTitleDeleted val="0"/>
    <c:plotArea>
      <c:layout/>
      <c:barChart>
        <c:barDir val="col"/>
        <c:grouping val="clustered"/>
        <c:varyColors val="0"/>
        <c:ser>
          <c:idx val="0"/>
          <c:order val="0"/>
          <c:invertIfNegative val="0"/>
          <c:val>
            <c:numRef>
              <c:f>'Grafik 6'!$A$64:$OG$64</c:f>
              <c:numCache>
                <c:formatCode>General</c:formatCode>
                <c:ptCount val="397"/>
                <c:pt idx="0">
                  <c:v>0</c:v>
                </c:pt>
                <c:pt idx="1">
                  <c:v>1.6129032258064498E-2</c:v>
                </c:pt>
                <c:pt idx="2">
                  <c:v>1.6129032258064498E-2</c:v>
                </c:pt>
                <c:pt idx="3">
                  <c:v>0</c:v>
                </c:pt>
                <c:pt idx="4">
                  <c:v>3.2258064516128997E-2</c:v>
                </c:pt>
                <c:pt idx="5">
                  <c:v>0</c:v>
                </c:pt>
                <c:pt idx="6">
                  <c:v>1.6129032258064498E-2</c:v>
                </c:pt>
                <c:pt idx="7">
                  <c:v>1.6129032258064498E-2</c:v>
                </c:pt>
                <c:pt idx="8">
                  <c:v>1.6129032258064498E-2</c:v>
                </c:pt>
                <c:pt idx="9">
                  <c:v>4.8387096774193603E-2</c:v>
                </c:pt>
                <c:pt idx="10">
                  <c:v>1.6129032258064498E-2</c:v>
                </c:pt>
                <c:pt idx="11">
                  <c:v>1.6129032258064498E-2</c:v>
                </c:pt>
                <c:pt idx="12">
                  <c:v>1.6129032258064498E-2</c:v>
                </c:pt>
                <c:pt idx="13">
                  <c:v>1.6129032258064498E-2</c:v>
                </c:pt>
                <c:pt idx="14">
                  <c:v>4.8387096774193603E-2</c:v>
                </c:pt>
                <c:pt idx="15">
                  <c:v>4.8387096774193603E-2</c:v>
                </c:pt>
                <c:pt idx="16">
                  <c:v>1.6129032258064498E-2</c:v>
                </c:pt>
                <c:pt idx="17">
                  <c:v>3.2258064516128997E-2</c:v>
                </c:pt>
                <c:pt idx="18">
                  <c:v>1.6129032258064498E-2</c:v>
                </c:pt>
                <c:pt idx="19">
                  <c:v>3.2258064516128997E-2</c:v>
                </c:pt>
                <c:pt idx="20">
                  <c:v>4.8387096774193603E-2</c:v>
                </c:pt>
                <c:pt idx="21">
                  <c:v>4.8387096774193603E-2</c:v>
                </c:pt>
                <c:pt idx="22">
                  <c:v>1.6129032258064498E-2</c:v>
                </c:pt>
                <c:pt idx="23">
                  <c:v>8.0645161290322606E-2</c:v>
                </c:pt>
                <c:pt idx="24">
                  <c:v>1.6129032258064498E-2</c:v>
                </c:pt>
                <c:pt idx="25">
                  <c:v>3.2258064516128997E-2</c:v>
                </c:pt>
                <c:pt idx="26">
                  <c:v>1.6129032258064498E-2</c:v>
                </c:pt>
                <c:pt idx="27">
                  <c:v>3.2258064516128997E-2</c:v>
                </c:pt>
                <c:pt idx="28">
                  <c:v>4.8387096774193603E-2</c:v>
                </c:pt>
                <c:pt idx="29">
                  <c:v>3.2258064516128997E-2</c:v>
                </c:pt>
                <c:pt idx="30">
                  <c:v>1.6129032258064498E-2</c:v>
                </c:pt>
                <c:pt idx="31">
                  <c:v>4.8387096774193603E-2</c:v>
                </c:pt>
                <c:pt idx="32">
                  <c:v>6.4516129032258104E-2</c:v>
                </c:pt>
                <c:pt idx="33">
                  <c:v>3.2258064516128997E-2</c:v>
                </c:pt>
                <c:pt idx="34">
                  <c:v>1.6129032258064498E-2</c:v>
                </c:pt>
                <c:pt idx="35">
                  <c:v>4.8387096774193603E-2</c:v>
                </c:pt>
                <c:pt idx="36">
                  <c:v>3.2258064516128997E-2</c:v>
                </c:pt>
                <c:pt idx="37">
                  <c:v>4.8387096774193603E-2</c:v>
                </c:pt>
                <c:pt idx="38">
                  <c:v>4.8387096774193603E-2</c:v>
                </c:pt>
                <c:pt idx="39">
                  <c:v>3.2258064516128997E-2</c:v>
                </c:pt>
                <c:pt idx="40">
                  <c:v>6.4516129032258104E-2</c:v>
                </c:pt>
                <c:pt idx="41">
                  <c:v>8.0645161290322606E-2</c:v>
                </c:pt>
                <c:pt idx="42">
                  <c:v>9.6774193548387094E-2</c:v>
                </c:pt>
                <c:pt idx="43">
                  <c:v>0.112903225806452</c:v>
                </c:pt>
                <c:pt idx="44">
                  <c:v>4.8387096774193603E-2</c:v>
                </c:pt>
                <c:pt idx="45">
                  <c:v>3.2258064516128997E-2</c:v>
                </c:pt>
                <c:pt idx="46">
                  <c:v>4.8387096774193603E-2</c:v>
                </c:pt>
                <c:pt idx="47">
                  <c:v>4.8387096774193603E-2</c:v>
                </c:pt>
                <c:pt idx="48">
                  <c:v>4.8387096774193603E-2</c:v>
                </c:pt>
                <c:pt idx="49">
                  <c:v>8.0645161290322606E-2</c:v>
                </c:pt>
                <c:pt idx="50">
                  <c:v>0.12903225806451599</c:v>
                </c:pt>
                <c:pt idx="51">
                  <c:v>4.8387096774193603E-2</c:v>
                </c:pt>
                <c:pt idx="52">
                  <c:v>0.12903225806451599</c:v>
                </c:pt>
                <c:pt idx="53">
                  <c:v>9.6774193548387094E-2</c:v>
                </c:pt>
                <c:pt idx="54">
                  <c:v>0.14516129032258099</c:v>
                </c:pt>
                <c:pt idx="55">
                  <c:v>3.2258064516128997E-2</c:v>
                </c:pt>
                <c:pt idx="56">
                  <c:v>8.0645161290322606E-2</c:v>
                </c:pt>
                <c:pt idx="57">
                  <c:v>0.12903225806451599</c:v>
                </c:pt>
                <c:pt idx="58">
                  <c:v>9.6774193548387094E-2</c:v>
                </c:pt>
                <c:pt idx="59">
                  <c:v>0.19354838709677399</c:v>
                </c:pt>
                <c:pt idx="60">
                  <c:v>0.16129032258064499</c:v>
                </c:pt>
                <c:pt idx="61">
                  <c:v>9.6774193548387094E-2</c:v>
                </c:pt>
                <c:pt idx="62">
                  <c:v>0.209677419354839</c:v>
                </c:pt>
                <c:pt idx="63">
                  <c:v>6.4516129032258104E-2</c:v>
                </c:pt>
                <c:pt idx="64">
                  <c:v>8.0645161290322606E-2</c:v>
                </c:pt>
                <c:pt idx="65">
                  <c:v>0.12903225806451599</c:v>
                </c:pt>
                <c:pt idx="66">
                  <c:v>0.16129032258064499</c:v>
                </c:pt>
                <c:pt idx="67">
                  <c:v>0.12903225806451599</c:v>
                </c:pt>
                <c:pt idx="68">
                  <c:v>0.14516129032258099</c:v>
                </c:pt>
                <c:pt idx="69">
                  <c:v>0.241935483870968</c:v>
                </c:pt>
                <c:pt idx="70">
                  <c:v>0.12903225806451599</c:v>
                </c:pt>
                <c:pt idx="71">
                  <c:v>0.16129032258064499</c:v>
                </c:pt>
                <c:pt idx="72">
                  <c:v>0.14516129032258099</c:v>
                </c:pt>
                <c:pt idx="73">
                  <c:v>0.14516129032258099</c:v>
                </c:pt>
                <c:pt idx="74">
                  <c:v>0.19354838709677399</c:v>
                </c:pt>
                <c:pt idx="75">
                  <c:v>0.19354838709677399</c:v>
                </c:pt>
                <c:pt idx="76">
                  <c:v>0.19354838709677399</c:v>
                </c:pt>
                <c:pt idx="77">
                  <c:v>0.241935483870968</c:v>
                </c:pt>
                <c:pt idx="78">
                  <c:v>0.17741935483870999</c:v>
                </c:pt>
                <c:pt idx="79">
                  <c:v>6.4516129032258104E-2</c:v>
                </c:pt>
                <c:pt idx="80">
                  <c:v>0.209677419354839</c:v>
                </c:pt>
                <c:pt idx="81">
                  <c:v>0.19354838709677399</c:v>
                </c:pt>
                <c:pt idx="82">
                  <c:v>0.27419354838709697</c:v>
                </c:pt>
                <c:pt idx="83">
                  <c:v>0.19354838709677399</c:v>
                </c:pt>
                <c:pt idx="84">
                  <c:v>0.17741935483870999</c:v>
                </c:pt>
                <c:pt idx="85">
                  <c:v>0.112903225806452</c:v>
                </c:pt>
                <c:pt idx="86">
                  <c:v>0.27419354838709697</c:v>
                </c:pt>
                <c:pt idx="87">
                  <c:v>0.241935483870968</c:v>
                </c:pt>
                <c:pt idx="88">
                  <c:v>0.17741935483870999</c:v>
                </c:pt>
                <c:pt idx="89">
                  <c:v>0.19354838709677399</c:v>
                </c:pt>
                <c:pt idx="90">
                  <c:v>0.225806451612903</c:v>
                </c:pt>
                <c:pt idx="91">
                  <c:v>0.25806451612903197</c:v>
                </c:pt>
                <c:pt idx="92">
                  <c:v>0.25806451612903197</c:v>
                </c:pt>
                <c:pt idx="93">
                  <c:v>0.30645161290322598</c:v>
                </c:pt>
                <c:pt idx="94">
                  <c:v>0.27419354838709697</c:v>
                </c:pt>
                <c:pt idx="95">
                  <c:v>0.209677419354839</c:v>
                </c:pt>
                <c:pt idx="96">
                  <c:v>0.27419354838709697</c:v>
                </c:pt>
                <c:pt idx="97">
                  <c:v>0.30645161290322598</c:v>
                </c:pt>
                <c:pt idx="98">
                  <c:v>0.33870967741935498</c:v>
                </c:pt>
                <c:pt idx="99">
                  <c:v>0.40322580645161299</c:v>
                </c:pt>
                <c:pt idx="100">
                  <c:v>0.30645161290322598</c:v>
                </c:pt>
                <c:pt idx="101">
                  <c:v>0.33870967741935498</c:v>
                </c:pt>
                <c:pt idx="102">
                  <c:v>0.27419354838709697</c:v>
                </c:pt>
                <c:pt idx="103">
                  <c:v>0.32258064516128998</c:v>
                </c:pt>
                <c:pt idx="104">
                  <c:v>0.25806451612903197</c:v>
                </c:pt>
                <c:pt idx="105">
                  <c:v>0.43548387096774199</c:v>
                </c:pt>
                <c:pt idx="106">
                  <c:v>0.33870967741935498</c:v>
                </c:pt>
                <c:pt idx="107">
                  <c:v>0.37096774193548399</c:v>
                </c:pt>
                <c:pt idx="108">
                  <c:v>0.32258064516128998</c:v>
                </c:pt>
                <c:pt idx="109">
                  <c:v>0.43548387096774199</c:v>
                </c:pt>
                <c:pt idx="110">
                  <c:v>0.35483870967741898</c:v>
                </c:pt>
                <c:pt idx="111">
                  <c:v>0.38709677419354799</c:v>
                </c:pt>
                <c:pt idx="112">
                  <c:v>0.209677419354839</c:v>
                </c:pt>
                <c:pt idx="113">
                  <c:v>0.37096774193548399</c:v>
                </c:pt>
                <c:pt idx="114">
                  <c:v>0.58064516129032295</c:v>
                </c:pt>
                <c:pt idx="115">
                  <c:v>0.25806451612903197</c:v>
                </c:pt>
                <c:pt idx="116">
                  <c:v>0.54838709677419395</c:v>
                </c:pt>
                <c:pt idx="117">
                  <c:v>0.37096774193548399</c:v>
                </c:pt>
                <c:pt idx="118">
                  <c:v>0.467741935483871</c:v>
                </c:pt>
                <c:pt idx="119">
                  <c:v>0.40322580645161299</c:v>
                </c:pt>
                <c:pt idx="120">
                  <c:v>0.38709677419354799</c:v>
                </c:pt>
                <c:pt idx="121">
                  <c:v>0.45161290322580599</c:v>
                </c:pt>
                <c:pt idx="122">
                  <c:v>0.483870967741936</c:v>
                </c:pt>
                <c:pt idx="123">
                  <c:v>0.37096774193548399</c:v>
                </c:pt>
                <c:pt idx="124">
                  <c:v>0.58064516129032295</c:v>
                </c:pt>
                <c:pt idx="125">
                  <c:v>0.483870967741936</c:v>
                </c:pt>
                <c:pt idx="126">
                  <c:v>0.532258064516129</c:v>
                </c:pt>
                <c:pt idx="127">
                  <c:v>0.58064516129032295</c:v>
                </c:pt>
                <c:pt idx="128">
                  <c:v>0.56451612903225801</c:v>
                </c:pt>
                <c:pt idx="129">
                  <c:v>0.45161290322580599</c:v>
                </c:pt>
                <c:pt idx="130">
                  <c:v>0.66129032258064502</c:v>
                </c:pt>
                <c:pt idx="131">
                  <c:v>0.69354838709677402</c:v>
                </c:pt>
                <c:pt idx="132">
                  <c:v>0.61290322580645196</c:v>
                </c:pt>
                <c:pt idx="133">
                  <c:v>0.532258064516129</c:v>
                </c:pt>
                <c:pt idx="134">
                  <c:v>0.67741935483870996</c:v>
                </c:pt>
                <c:pt idx="135">
                  <c:v>0.77419354838709697</c:v>
                </c:pt>
                <c:pt idx="136">
                  <c:v>0.51612903225806495</c:v>
                </c:pt>
                <c:pt idx="137">
                  <c:v>0.56451612903225801</c:v>
                </c:pt>
                <c:pt idx="138">
                  <c:v>0.61290322580645196</c:v>
                </c:pt>
                <c:pt idx="139">
                  <c:v>0.56451612903225801</c:v>
                </c:pt>
                <c:pt idx="140">
                  <c:v>0.532258064516129</c:v>
                </c:pt>
                <c:pt idx="141">
                  <c:v>0.67741935483870996</c:v>
                </c:pt>
                <c:pt idx="142">
                  <c:v>0.64516129032258096</c:v>
                </c:pt>
                <c:pt idx="143">
                  <c:v>0.61290322580645196</c:v>
                </c:pt>
                <c:pt idx="144">
                  <c:v>0.72580645161290303</c:v>
                </c:pt>
                <c:pt idx="145">
                  <c:v>0.62903225806451601</c:v>
                </c:pt>
                <c:pt idx="146">
                  <c:v>0.69354838709677402</c:v>
                </c:pt>
                <c:pt idx="147">
                  <c:v>0.67741935483870996</c:v>
                </c:pt>
                <c:pt idx="148">
                  <c:v>0.77419354838709697</c:v>
                </c:pt>
                <c:pt idx="149">
                  <c:v>0.70967741935483897</c:v>
                </c:pt>
                <c:pt idx="150">
                  <c:v>0.80645161290322598</c:v>
                </c:pt>
                <c:pt idx="151">
                  <c:v>0.72580645161290303</c:v>
                </c:pt>
                <c:pt idx="152">
                  <c:v>0.70967741935483897</c:v>
                </c:pt>
                <c:pt idx="153">
                  <c:v>0.72580645161290303</c:v>
                </c:pt>
                <c:pt idx="154">
                  <c:v>0.83870967741935498</c:v>
                </c:pt>
                <c:pt idx="155">
                  <c:v>0.80645161290322598</c:v>
                </c:pt>
                <c:pt idx="156">
                  <c:v>0.67741935483870996</c:v>
                </c:pt>
                <c:pt idx="157">
                  <c:v>0.87096774193548399</c:v>
                </c:pt>
                <c:pt idx="158">
                  <c:v>0.75806451612903203</c:v>
                </c:pt>
                <c:pt idx="159">
                  <c:v>0.69354838709677402</c:v>
                </c:pt>
                <c:pt idx="160">
                  <c:v>0.87096774193548399</c:v>
                </c:pt>
                <c:pt idx="161">
                  <c:v>0.74193548387096797</c:v>
                </c:pt>
                <c:pt idx="162">
                  <c:v>0.80645161290322598</c:v>
                </c:pt>
                <c:pt idx="163">
                  <c:v>0.79032258064516103</c:v>
                </c:pt>
                <c:pt idx="164">
                  <c:v>0.93548387096774199</c:v>
                </c:pt>
                <c:pt idx="165">
                  <c:v>0.79032258064516103</c:v>
                </c:pt>
                <c:pt idx="166">
                  <c:v>0.77419354838709697</c:v>
                </c:pt>
                <c:pt idx="167">
                  <c:v>0.85483870967741904</c:v>
                </c:pt>
                <c:pt idx="168">
                  <c:v>0.83870967741935498</c:v>
                </c:pt>
                <c:pt idx="169">
                  <c:v>0.90322580645161299</c:v>
                </c:pt>
                <c:pt idx="170">
                  <c:v>0.90322580645161299</c:v>
                </c:pt>
                <c:pt idx="171">
                  <c:v>0.91935483870967705</c:v>
                </c:pt>
                <c:pt idx="172">
                  <c:v>0.80645161290322598</c:v>
                </c:pt>
                <c:pt idx="173">
                  <c:v>0.967741935483871</c:v>
                </c:pt>
                <c:pt idx="174">
                  <c:v>0.79032258064516103</c:v>
                </c:pt>
                <c:pt idx="175">
                  <c:v>0.91935483870967705</c:v>
                </c:pt>
                <c:pt idx="176">
                  <c:v>1</c:v>
                </c:pt>
                <c:pt idx="177">
                  <c:v>0.91935483870967705</c:v>
                </c:pt>
                <c:pt idx="178">
                  <c:v>0.85483870967741904</c:v>
                </c:pt>
                <c:pt idx="179">
                  <c:v>0.91935483870967705</c:v>
                </c:pt>
                <c:pt idx="180">
                  <c:v>0.90322580645161299</c:v>
                </c:pt>
                <c:pt idx="181">
                  <c:v>0.95161290322580605</c:v>
                </c:pt>
                <c:pt idx="182">
                  <c:v>1.0806451612903201</c:v>
                </c:pt>
                <c:pt idx="183">
                  <c:v>0.93548387096774199</c:v>
                </c:pt>
                <c:pt idx="184">
                  <c:v>0.90322580645161299</c:v>
                </c:pt>
                <c:pt idx="185">
                  <c:v>1.0322580645161299</c:v>
                </c:pt>
                <c:pt idx="186">
                  <c:v>1.06451612903226</c:v>
                </c:pt>
                <c:pt idx="187">
                  <c:v>0.93548387096774199</c:v>
                </c:pt>
                <c:pt idx="188">
                  <c:v>1.0322580645161299</c:v>
                </c:pt>
                <c:pt idx="189">
                  <c:v>0.93548387096774199</c:v>
                </c:pt>
                <c:pt idx="190">
                  <c:v>1.06451612903226</c:v>
                </c:pt>
                <c:pt idx="191">
                  <c:v>1.0322580645161299</c:v>
                </c:pt>
                <c:pt idx="192">
                  <c:v>1.0967741935483899</c:v>
                </c:pt>
                <c:pt idx="193">
                  <c:v>0.88709677419354804</c:v>
                </c:pt>
                <c:pt idx="194">
                  <c:v>0.91935483870967705</c:v>
                </c:pt>
                <c:pt idx="195">
                  <c:v>1.1451612903225801</c:v>
                </c:pt>
                <c:pt idx="196">
                  <c:v>1.12903225806452</c:v>
                </c:pt>
                <c:pt idx="197">
                  <c:v>1</c:v>
                </c:pt>
                <c:pt idx="198">
                  <c:v>0.98387096774193505</c:v>
                </c:pt>
                <c:pt idx="199">
                  <c:v>1.11290322580645</c:v>
                </c:pt>
                <c:pt idx="200">
                  <c:v>1.0967741935483899</c:v>
                </c:pt>
                <c:pt idx="201">
                  <c:v>1.11290322580645</c:v>
                </c:pt>
                <c:pt idx="202">
                  <c:v>1.04838709677419</c:v>
                </c:pt>
                <c:pt idx="203">
                  <c:v>1.1612903225806499</c:v>
                </c:pt>
                <c:pt idx="204">
                  <c:v>1.0161290322580601</c:v>
                </c:pt>
                <c:pt idx="205">
                  <c:v>1.17741935483871</c:v>
                </c:pt>
                <c:pt idx="206">
                  <c:v>1.1451612903225801</c:v>
                </c:pt>
                <c:pt idx="207">
                  <c:v>1.17741935483871</c:v>
                </c:pt>
                <c:pt idx="208">
                  <c:v>1.19354838709677</c:v>
                </c:pt>
                <c:pt idx="209">
                  <c:v>0.967741935483871</c:v>
                </c:pt>
                <c:pt idx="210">
                  <c:v>1.25806451612903</c:v>
                </c:pt>
                <c:pt idx="211">
                  <c:v>1.2096774193548401</c:v>
                </c:pt>
                <c:pt idx="212">
                  <c:v>1.12903225806452</c:v>
                </c:pt>
                <c:pt idx="213">
                  <c:v>1.11290322580645</c:v>
                </c:pt>
                <c:pt idx="214">
                  <c:v>1.17741935483871</c:v>
                </c:pt>
                <c:pt idx="215">
                  <c:v>1.1612903225806499</c:v>
                </c:pt>
                <c:pt idx="216">
                  <c:v>1.2258064516128999</c:v>
                </c:pt>
                <c:pt idx="217">
                  <c:v>1.25806451612903</c:v>
                </c:pt>
                <c:pt idx="218">
                  <c:v>1.19354838709677</c:v>
                </c:pt>
                <c:pt idx="219">
                  <c:v>1.12903225806452</c:v>
                </c:pt>
                <c:pt idx="220">
                  <c:v>1.2096774193548401</c:v>
                </c:pt>
                <c:pt idx="221">
                  <c:v>1.2096774193548401</c:v>
                </c:pt>
                <c:pt idx="222">
                  <c:v>1.2258064516128999</c:v>
                </c:pt>
                <c:pt idx="223">
                  <c:v>1.2096774193548401</c:v>
                </c:pt>
                <c:pt idx="224">
                  <c:v>1.17741935483871</c:v>
                </c:pt>
                <c:pt idx="225">
                  <c:v>1.25806451612903</c:v>
                </c:pt>
                <c:pt idx="226">
                  <c:v>1.30645161290323</c:v>
                </c:pt>
                <c:pt idx="227">
                  <c:v>1.2096774193548401</c:v>
                </c:pt>
                <c:pt idx="228">
                  <c:v>1.2903225806451599</c:v>
                </c:pt>
                <c:pt idx="229">
                  <c:v>1.3548387096774199</c:v>
                </c:pt>
                <c:pt idx="230">
                  <c:v>1.2096774193548401</c:v>
                </c:pt>
                <c:pt idx="231">
                  <c:v>1.30645161290323</c:v>
                </c:pt>
                <c:pt idx="232">
                  <c:v>1.56451612903226</c:v>
                </c:pt>
                <c:pt idx="233">
                  <c:v>1.3387096774193501</c:v>
                </c:pt>
                <c:pt idx="234">
                  <c:v>1.3387096774193501</c:v>
                </c:pt>
                <c:pt idx="235">
                  <c:v>1.2903225806451599</c:v>
                </c:pt>
                <c:pt idx="236">
                  <c:v>1.32258064516129</c:v>
                </c:pt>
                <c:pt idx="237">
                  <c:v>1.3387096774193501</c:v>
                </c:pt>
                <c:pt idx="238">
                  <c:v>1.61290322580645</c:v>
                </c:pt>
                <c:pt idx="239">
                  <c:v>1.24193548387097</c:v>
                </c:pt>
                <c:pt idx="240">
                  <c:v>1.4838709677419399</c:v>
                </c:pt>
                <c:pt idx="241">
                  <c:v>1.4193548387096799</c:v>
                </c:pt>
                <c:pt idx="242">
                  <c:v>1.62903225806452</c:v>
                </c:pt>
                <c:pt idx="243">
                  <c:v>1.37096774193548</c:v>
                </c:pt>
                <c:pt idx="244">
                  <c:v>1.61290322580645</c:v>
                </c:pt>
                <c:pt idx="245">
                  <c:v>1.5161290322580601</c:v>
                </c:pt>
                <c:pt idx="246">
                  <c:v>1.45161290322581</c:v>
                </c:pt>
                <c:pt idx="247">
                  <c:v>1.32258064516129</c:v>
                </c:pt>
                <c:pt idx="248">
                  <c:v>1.4193548387096799</c:v>
                </c:pt>
                <c:pt idx="249">
                  <c:v>1.3387096774193501</c:v>
                </c:pt>
                <c:pt idx="250">
                  <c:v>1.4193548387096799</c:v>
                </c:pt>
                <c:pt idx="251">
                  <c:v>1.5967741935483899</c:v>
                </c:pt>
                <c:pt idx="252">
                  <c:v>1.69354838709677</c:v>
                </c:pt>
                <c:pt idx="253">
                  <c:v>1.56451612903226</c:v>
                </c:pt>
                <c:pt idx="254">
                  <c:v>1.45161290322581</c:v>
                </c:pt>
                <c:pt idx="255">
                  <c:v>1.61290322580645</c:v>
                </c:pt>
                <c:pt idx="256">
                  <c:v>1.56451612903226</c:v>
                </c:pt>
                <c:pt idx="257">
                  <c:v>1.67741935483871</c:v>
                </c:pt>
                <c:pt idx="258">
                  <c:v>1.7741935483871001</c:v>
                </c:pt>
                <c:pt idx="259">
                  <c:v>1.54838709677419</c:v>
                </c:pt>
                <c:pt idx="260">
                  <c:v>1.75806451612903</c:v>
                </c:pt>
                <c:pt idx="261">
                  <c:v>1.5967741935483899</c:v>
                </c:pt>
                <c:pt idx="262">
                  <c:v>1.4838709677419399</c:v>
                </c:pt>
                <c:pt idx="263">
                  <c:v>1.54838709677419</c:v>
                </c:pt>
                <c:pt idx="264">
                  <c:v>1.75806451612903</c:v>
                </c:pt>
                <c:pt idx="265">
                  <c:v>1.7096774193548401</c:v>
                </c:pt>
                <c:pt idx="266">
                  <c:v>1.5161290322580601</c:v>
                </c:pt>
                <c:pt idx="267">
                  <c:v>1.62903225806452</c:v>
                </c:pt>
                <c:pt idx="268">
                  <c:v>1.6451612903225801</c:v>
                </c:pt>
                <c:pt idx="269">
                  <c:v>1.8548387096774199</c:v>
                </c:pt>
                <c:pt idx="270">
                  <c:v>1.74193548387097</c:v>
                </c:pt>
                <c:pt idx="271">
                  <c:v>1.6612903225806499</c:v>
                </c:pt>
                <c:pt idx="272">
                  <c:v>1.67741935483871</c:v>
                </c:pt>
                <c:pt idx="273">
                  <c:v>1.80645161290323</c:v>
                </c:pt>
                <c:pt idx="274">
                  <c:v>1.75806451612903</c:v>
                </c:pt>
                <c:pt idx="275">
                  <c:v>1.75806451612903</c:v>
                </c:pt>
                <c:pt idx="276">
                  <c:v>1.7741935483871001</c:v>
                </c:pt>
                <c:pt idx="277">
                  <c:v>1.82258064516129</c:v>
                </c:pt>
                <c:pt idx="278">
                  <c:v>1.69354838709677</c:v>
                </c:pt>
                <c:pt idx="279">
                  <c:v>1.88709677419355</c:v>
                </c:pt>
                <c:pt idx="280">
                  <c:v>1.82258064516129</c:v>
                </c:pt>
                <c:pt idx="281">
                  <c:v>1.75806451612903</c:v>
                </c:pt>
                <c:pt idx="282">
                  <c:v>1.8548387096774199</c:v>
                </c:pt>
                <c:pt idx="283">
                  <c:v>1.9032258064516101</c:v>
                </c:pt>
                <c:pt idx="284">
                  <c:v>1.7096774193548401</c:v>
                </c:pt>
                <c:pt idx="285">
                  <c:v>1.74193548387097</c:v>
                </c:pt>
                <c:pt idx="286">
                  <c:v>2.0806451612903198</c:v>
                </c:pt>
                <c:pt idx="287">
                  <c:v>1.88709677419355</c:v>
                </c:pt>
                <c:pt idx="288">
                  <c:v>1.80645161290323</c:v>
                </c:pt>
                <c:pt idx="289">
                  <c:v>1.95161290322581</c:v>
                </c:pt>
                <c:pt idx="290">
                  <c:v>1.74193548387097</c:v>
                </c:pt>
                <c:pt idx="291">
                  <c:v>1.7903225806451599</c:v>
                </c:pt>
                <c:pt idx="292">
                  <c:v>1.82258064516129</c:v>
                </c:pt>
                <c:pt idx="293">
                  <c:v>2.04838709677419</c:v>
                </c:pt>
                <c:pt idx="294">
                  <c:v>1.9032258064516101</c:v>
                </c:pt>
                <c:pt idx="295">
                  <c:v>1.93548387096774</c:v>
                </c:pt>
                <c:pt idx="296">
                  <c:v>1.9193548387096799</c:v>
                </c:pt>
                <c:pt idx="297">
                  <c:v>2.0806451612903198</c:v>
                </c:pt>
                <c:pt idx="298">
                  <c:v>2.0967741935483901</c:v>
                </c:pt>
                <c:pt idx="299">
                  <c:v>1.95161290322581</c:v>
                </c:pt>
                <c:pt idx="300">
                  <c:v>2.1451612903225801</c:v>
                </c:pt>
                <c:pt idx="301">
                  <c:v>2.0161290322580601</c:v>
                </c:pt>
                <c:pt idx="302">
                  <c:v>2.0967741935483901</c:v>
                </c:pt>
                <c:pt idx="303">
                  <c:v>1.9193548387096799</c:v>
                </c:pt>
                <c:pt idx="304">
                  <c:v>1.9193548387096799</c:v>
                </c:pt>
                <c:pt idx="305">
                  <c:v>2.19354838709677</c:v>
                </c:pt>
                <c:pt idx="306">
                  <c:v>2</c:v>
                </c:pt>
                <c:pt idx="307">
                  <c:v>2</c:v>
                </c:pt>
                <c:pt idx="308">
                  <c:v>1.9677419354838701</c:v>
                </c:pt>
                <c:pt idx="309">
                  <c:v>2.0806451612903198</c:v>
                </c:pt>
                <c:pt idx="310">
                  <c:v>2.1612903225806401</c:v>
                </c:pt>
                <c:pt idx="311">
                  <c:v>2.0967741935483901</c:v>
                </c:pt>
                <c:pt idx="312">
                  <c:v>2.17741935483871</c:v>
                </c:pt>
                <c:pt idx="313">
                  <c:v>2.0806451612903198</c:v>
                </c:pt>
                <c:pt idx="314">
                  <c:v>1.88709677419355</c:v>
                </c:pt>
                <c:pt idx="315">
                  <c:v>2.4838709677419399</c:v>
                </c:pt>
                <c:pt idx="316">
                  <c:v>2.0161290322580601</c:v>
                </c:pt>
                <c:pt idx="317">
                  <c:v>2.2580645161290298</c:v>
                </c:pt>
                <c:pt idx="318">
                  <c:v>2.32258064516129</c:v>
                </c:pt>
                <c:pt idx="319">
                  <c:v>2.04838709677419</c:v>
                </c:pt>
                <c:pt idx="320">
                  <c:v>2.2096774193548399</c:v>
                </c:pt>
                <c:pt idx="321">
                  <c:v>2.30645161290323</c:v>
                </c:pt>
                <c:pt idx="322">
                  <c:v>2.32258064516129</c:v>
                </c:pt>
                <c:pt idx="323">
                  <c:v>2.0967741935483901</c:v>
                </c:pt>
                <c:pt idx="324">
                  <c:v>2.1451612903225801</c:v>
                </c:pt>
                <c:pt idx="325">
                  <c:v>2.19354838709677</c:v>
                </c:pt>
                <c:pt idx="326">
                  <c:v>2.1129032258064502</c:v>
                </c:pt>
                <c:pt idx="327">
                  <c:v>2.1451612903225801</c:v>
                </c:pt>
                <c:pt idx="328">
                  <c:v>2.3870967741935498</c:v>
                </c:pt>
                <c:pt idx="329">
                  <c:v>2.2903225806451601</c:v>
                </c:pt>
                <c:pt idx="330">
                  <c:v>2.17741935483871</c:v>
                </c:pt>
                <c:pt idx="331">
                  <c:v>2.4838709677419399</c:v>
                </c:pt>
                <c:pt idx="332">
                  <c:v>2.19354838709677</c:v>
                </c:pt>
                <c:pt idx="333">
                  <c:v>2.4838709677419399</c:v>
                </c:pt>
                <c:pt idx="334">
                  <c:v>2.4838709677419399</c:v>
                </c:pt>
                <c:pt idx="335">
                  <c:v>2.82258064516129</c:v>
                </c:pt>
                <c:pt idx="336">
                  <c:v>2.37096774193548</c:v>
                </c:pt>
                <c:pt idx="337">
                  <c:v>2.62903225806452</c:v>
                </c:pt>
                <c:pt idx="338">
                  <c:v>2.3387096774193501</c:v>
                </c:pt>
                <c:pt idx="339">
                  <c:v>2.5161290322580601</c:v>
                </c:pt>
                <c:pt idx="340">
                  <c:v>2.7903225806451601</c:v>
                </c:pt>
                <c:pt idx="341">
                  <c:v>3.2419354838709702</c:v>
                </c:pt>
                <c:pt idx="342">
                  <c:v>3.37096774193548</c:v>
                </c:pt>
                <c:pt idx="343">
                  <c:v>3.1129032258064502</c:v>
                </c:pt>
                <c:pt idx="344">
                  <c:v>2.7419354838709702</c:v>
                </c:pt>
                <c:pt idx="345">
                  <c:v>3.30645161290323</c:v>
                </c:pt>
                <c:pt idx="346">
                  <c:v>2.9838709677419399</c:v>
                </c:pt>
                <c:pt idx="347">
                  <c:v>3.4838709677419399</c:v>
                </c:pt>
                <c:pt idx="348">
                  <c:v>2.80645161290323</c:v>
                </c:pt>
                <c:pt idx="349">
                  <c:v>3.30645161290323</c:v>
                </c:pt>
                <c:pt idx="350">
                  <c:v>3.04838709677419</c:v>
                </c:pt>
                <c:pt idx="351">
                  <c:v>3.8870967741935498</c:v>
                </c:pt>
                <c:pt idx="352">
                  <c:v>3.2580645161290298</c:v>
                </c:pt>
                <c:pt idx="353">
                  <c:v>2.95161290322581</c:v>
                </c:pt>
                <c:pt idx="354">
                  <c:v>3.5645161290322598</c:v>
                </c:pt>
                <c:pt idx="355">
                  <c:v>3.17741935483871</c:v>
                </c:pt>
                <c:pt idx="356">
                  <c:v>3.2419354838709702</c:v>
                </c:pt>
                <c:pt idx="357">
                  <c:v>3.5</c:v>
                </c:pt>
                <c:pt idx="358">
                  <c:v>3.3548387096774199</c:v>
                </c:pt>
                <c:pt idx="359">
                  <c:v>4.1451612903225801</c:v>
                </c:pt>
                <c:pt idx="360">
                  <c:v>3.7419354838709702</c:v>
                </c:pt>
                <c:pt idx="361">
                  <c:v>4.5967741935483897</c:v>
                </c:pt>
                <c:pt idx="362">
                  <c:v>4.3548387096774199</c:v>
                </c:pt>
                <c:pt idx="363">
                  <c:v>4.1129032258064502</c:v>
                </c:pt>
                <c:pt idx="364">
                  <c:v>4.5322580645161299</c:v>
                </c:pt>
                <c:pt idx="365">
                  <c:v>4.9032258064516103</c:v>
                </c:pt>
                <c:pt idx="366">
                  <c:v>4.4838709677419404</c:v>
                </c:pt>
                <c:pt idx="367">
                  <c:v>4.6451612903225801</c:v>
                </c:pt>
                <c:pt idx="368">
                  <c:v>5.4516129032258096</c:v>
                </c:pt>
                <c:pt idx="369">
                  <c:v>4.6935483870967696</c:v>
                </c:pt>
                <c:pt idx="370">
                  <c:v>5.0483870967741904</c:v>
                </c:pt>
                <c:pt idx="371">
                  <c:v>4.4032258064516103</c:v>
                </c:pt>
                <c:pt idx="372">
                  <c:v>4.5483870967741904</c:v>
                </c:pt>
                <c:pt idx="373">
                  <c:v>6.6935483870967696</c:v>
                </c:pt>
                <c:pt idx="374">
                  <c:v>6.2903225806451601</c:v>
                </c:pt>
                <c:pt idx="375">
                  <c:v>7.32258064516129</c:v>
                </c:pt>
                <c:pt idx="376">
                  <c:v>7.6935483870967696</c:v>
                </c:pt>
                <c:pt idx="377">
                  <c:v>8.0322580645161299</c:v>
                </c:pt>
                <c:pt idx="378">
                  <c:v>6.1935483870967696</c:v>
                </c:pt>
                <c:pt idx="379">
                  <c:v>9.5</c:v>
                </c:pt>
                <c:pt idx="380">
                  <c:v>9.6612903225806495</c:v>
                </c:pt>
                <c:pt idx="381">
                  <c:v>8.9032258064516103</c:v>
                </c:pt>
                <c:pt idx="382">
                  <c:v>7.2258064516129004</c:v>
                </c:pt>
                <c:pt idx="383">
                  <c:v>11.6612903225806</c:v>
                </c:pt>
                <c:pt idx="384">
                  <c:v>12.241935483871</c:v>
                </c:pt>
                <c:pt idx="385">
                  <c:v>12.435483870967699</c:v>
                </c:pt>
                <c:pt idx="386">
                  <c:v>13.9677419354839</c:v>
                </c:pt>
                <c:pt idx="387">
                  <c:v>16.693548387096801</c:v>
                </c:pt>
                <c:pt idx="388">
                  <c:v>16.370967741935502</c:v>
                </c:pt>
                <c:pt idx="389">
                  <c:v>25.258064516129</c:v>
                </c:pt>
                <c:pt idx="390">
                  <c:v>21.306451612903199</c:v>
                </c:pt>
                <c:pt idx="391">
                  <c:v>26.822580645161299</c:v>
                </c:pt>
                <c:pt idx="392">
                  <c:v>34.306451612903203</c:v>
                </c:pt>
                <c:pt idx="393">
                  <c:v>45.838709677419402</c:v>
                </c:pt>
                <c:pt idx="394">
                  <c:v>73.887096774193594</c:v>
                </c:pt>
                <c:pt idx="395">
                  <c:v>158.29032258064501</c:v>
                </c:pt>
              </c:numCache>
            </c:numRef>
          </c:val>
        </c:ser>
        <c:dLbls>
          <c:showLegendKey val="0"/>
          <c:showVal val="0"/>
          <c:showCatName val="0"/>
          <c:showSerName val="0"/>
          <c:showPercent val="0"/>
          <c:showBubbleSize val="0"/>
        </c:dLbls>
        <c:gapWidth val="150"/>
        <c:axId val="179561472"/>
        <c:axId val="169467904"/>
      </c:barChart>
      <c:catAx>
        <c:axId val="179561472"/>
        <c:scaling>
          <c:orientation val="minMax"/>
        </c:scaling>
        <c:delete val="0"/>
        <c:axPos val="b"/>
        <c:title>
          <c:tx>
            <c:rich>
              <a:bodyPr/>
              <a:lstStyle/>
              <a:p>
                <a:pPr>
                  <a:defRPr/>
                </a:pPr>
                <a:r>
                  <a:rPr lang="sr-Latn-RS"/>
                  <a:t>Broj izgubljenih partija</a:t>
                </a:r>
              </a:p>
            </c:rich>
          </c:tx>
          <c:layout/>
          <c:overlay val="0"/>
        </c:title>
        <c:majorTickMark val="out"/>
        <c:minorTickMark val="none"/>
        <c:tickLblPos val="nextTo"/>
        <c:crossAx val="169467904"/>
        <c:crosses val="autoZero"/>
        <c:auto val="1"/>
        <c:lblAlgn val="ctr"/>
        <c:lblOffset val="100"/>
        <c:tickLblSkip val="60"/>
        <c:noMultiLvlLbl val="0"/>
      </c:catAx>
      <c:valAx>
        <c:axId val="169467904"/>
        <c:scaling>
          <c:logBase val="10"/>
          <c:orientation val="minMax"/>
          <c:min val="1.0000000000000002E-2"/>
        </c:scaling>
        <c:delete val="0"/>
        <c:axPos val="l"/>
        <c:majorGridlines/>
        <c:title>
          <c:tx>
            <c:rich>
              <a:bodyPr rot="-5400000" vert="horz"/>
              <a:lstStyle/>
              <a:p>
                <a:pPr>
                  <a:defRPr/>
                </a:pPr>
                <a:r>
                  <a:rPr lang="sr-Latn-RS"/>
                  <a:t>Broj prestignutih</a:t>
                </a:r>
                <a:r>
                  <a:rPr lang="sr-Latn-RS" baseline="0"/>
                  <a:t> auta</a:t>
                </a:r>
                <a:endParaRPr lang="sr-Latn-RS"/>
              </a:p>
            </c:rich>
          </c:tx>
          <c:layout/>
          <c:overlay val="0"/>
        </c:title>
        <c:numFmt formatCode="General" sourceLinked="1"/>
        <c:majorTickMark val="out"/>
        <c:minorTickMark val="none"/>
        <c:tickLblPos val="nextTo"/>
        <c:crossAx val="179561472"/>
        <c:crosses val="autoZero"/>
        <c:crossBetween val="between"/>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fr-FR" dirty="0">
              <a:latin typeface="Century Gothic" pitchFamily="34" charset="0"/>
            </a:endParaRPr>
          </a:p>
        </p:txBody>
      </p:sp>
      <p:sp>
        <p:nvSpPr>
          <p:cNvPr id="3" name="Espace réservé de la date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22697110-58D1-4B08-BE59-907D76DEA1EA}" type="datetimeFigureOut">
              <a:rPr lang="fr-FR" smtClean="0">
                <a:latin typeface="Century Gothic" pitchFamily="34" charset="0"/>
              </a:rPr>
              <a:pPr/>
              <a:t>19/11/2015</a:t>
            </a:fld>
            <a:endParaRPr lang="fr-FR" dirty="0">
              <a:latin typeface="Century Gothic" pitchFamily="34" charset="0"/>
            </a:endParaRPr>
          </a:p>
        </p:txBody>
      </p:sp>
      <p:sp>
        <p:nvSpPr>
          <p:cNvPr id="4" name="Espace réservé du pied de page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fr-FR" dirty="0">
              <a:latin typeface="Century Gothic" pitchFamily="34" charset="0"/>
            </a:endParaRPr>
          </a:p>
        </p:txBody>
      </p:sp>
      <p:sp>
        <p:nvSpPr>
          <p:cNvPr id="5" name="Espace réservé du numéro de diapositive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8AF20653-8663-42A7-A389-D0316F5AB622}" type="slidenum">
              <a:rPr lang="fr-FR" smtClean="0">
                <a:latin typeface="Century Gothic" pitchFamily="34" charset="0"/>
              </a:rPr>
              <a:pPr/>
              <a:t>‹#›</a:t>
            </a:fld>
            <a:endParaRPr lang="fr-FR" dirty="0">
              <a:latin typeface="Century Gothic" pitchFamily="34" charset="0"/>
            </a:endParaRPr>
          </a:p>
        </p:txBody>
      </p:sp>
    </p:spTree>
    <p:extLst>
      <p:ext uri="{BB962C8B-B14F-4D97-AF65-F5344CB8AC3E}">
        <p14:creationId xmlns:p14="http://schemas.microsoft.com/office/powerpoint/2010/main" val="90095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atin typeface="Century Gothic" pitchFamily="34" charset="0"/>
              </a:defRPr>
            </a:lvl1pPr>
          </a:lstStyle>
          <a:p>
            <a:endParaRPr lang="fr-FR" dirty="0"/>
          </a:p>
        </p:txBody>
      </p:sp>
      <p:sp>
        <p:nvSpPr>
          <p:cNvPr id="3" name="Espace réservé de la date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atin typeface="Century Gothic" pitchFamily="34" charset="0"/>
              </a:defRPr>
            </a:lvl1pPr>
          </a:lstStyle>
          <a:p>
            <a:fld id="{FDCDEFE6-5B54-4838-86E6-97123BEF1300}" type="datetimeFigureOut">
              <a:rPr lang="fr-FR" smtClean="0"/>
              <a:pPr/>
              <a:t>19/11/2015</a:t>
            </a:fld>
            <a:endParaRPr lang="fr-FR" dirty="0"/>
          </a:p>
        </p:txBody>
      </p:sp>
      <p:sp>
        <p:nvSpPr>
          <p:cNvPr id="4" name="Espace réservé de l'image des diapositives 3"/>
          <p:cNvSpPr>
            <a:spLocks noGrp="1" noRot="1" noChangeAspect="1"/>
          </p:cNvSpPr>
          <p:nvPr>
            <p:ph type="sldImg" idx="2"/>
          </p:nvPr>
        </p:nvSpPr>
        <p:spPr>
          <a:xfrm>
            <a:off x="2076450" y="746125"/>
            <a:ext cx="2608263" cy="372745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atin typeface="Century Gothic" pitchFamily="34" charset="0"/>
              </a:defRPr>
            </a:lvl1pPr>
          </a:lstStyle>
          <a:p>
            <a:endParaRPr lang="fr-FR" dirty="0"/>
          </a:p>
        </p:txBody>
      </p:sp>
      <p:sp>
        <p:nvSpPr>
          <p:cNvPr id="7" name="Espace réservé du numéro de diapositive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atin typeface="Century Gothic" pitchFamily="34" charset="0"/>
              </a:defRPr>
            </a:lvl1pPr>
          </a:lstStyle>
          <a:p>
            <a:fld id="{903BB967-652B-44E3-AC85-B50B589029DD}" type="slidenum">
              <a:rPr lang="fr-FR" smtClean="0"/>
              <a:pPr/>
              <a:t>‹#›</a:t>
            </a:fld>
            <a:endParaRPr lang="fr-FR" dirty="0"/>
          </a:p>
        </p:txBody>
      </p:sp>
    </p:spTree>
    <p:extLst>
      <p:ext uri="{BB962C8B-B14F-4D97-AF65-F5344CB8AC3E}">
        <p14:creationId xmlns:p14="http://schemas.microsoft.com/office/powerpoint/2010/main" val="1309072416"/>
      </p:ext>
    </p:extLst>
  </p:cSld>
  <p:clrMap bg1="lt1" tx1="dk1" bg2="lt2" tx2="dk2" accent1="accent1" accent2="accent2" accent3="accent3" accent4="accent4" accent5="accent5" accent6="accent6" hlink="hlink" folHlink="folHlink"/>
  <p:notesStyle>
    <a:lvl1pPr marL="0" algn="l" defTabSz="3496159" rtl="0" eaLnBrk="1" latinLnBrk="0" hangingPunct="1">
      <a:defRPr sz="4589" kern="1200">
        <a:solidFill>
          <a:schemeClr val="tx1"/>
        </a:solidFill>
        <a:latin typeface="Century Gothic" pitchFamily="34" charset="0"/>
        <a:ea typeface="+mn-ea"/>
        <a:cs typeface="+mn-cs"/>
      </a:defRPr>
    </a:lvl1pPr>
    <a:lvl2pPr marL="1748080" algn="l" defTabSz="3496159" rtl="0" eaLnBrk="1" latinLnBrk="0" hangingPunct="1">
      <a:defRPr sz="4589" kern="1200">
        <a:solidFill>
          <a:schemeClr val="tx1"/>
        </a:solidFill>
        <a:latin typeface="Century Gothic" pitchFamily="34" charset="0"/>
        <a:ea typeface="+mn-ea"/>
        <a:cs typeface="+mn-cs"/>
      </a:defRPr>
    </a:lvl2pPr>
    <a:lvl3pPr marL="3496159" algn="l" defTabSz="3496159" rtl="0" eaLnBrk="1" latinLnBrk="0" hangingPunct="1">
      <a:defRPr sz="4589" kern="1200">
        <a:solidFill>
          <a:schemeClr val="tx1"/>
        </a:solidFill>
        <a:latin typeface="Century Gothic" pitchFamily="34" charset="0"/>
        <a:ea typeface="+mn-ea"/>
        <a:cs typeface="+mn-cs"/>
      </a:defRPr>
    </a:lvl3pPr>
    <a:lvl4pPr marL="5244239" algn="l" defTabSz="3496159" rtl="0" eaLnBrk="1" latinLnBrk="0" hangingPunct="1">
      <a:defRPr sz="4589" kern="1200">
        <a:solidFill>
          <a:schemeClr val="tx1"/>
        </a:solidFill>
        <a:latin typeface="Century Gothic" pitchFamily="34" charset="0"/>
        <a:ea typeface="+mn-ea"/>
        <a:cs typeface="+mn-cs"/>
      </a:defRPr>
    </a:lvl4pPr>
    <a:lvl5pPr marL="6992318" algn="l" defTabSz="3496159" rtl="0" eaLnBrk="1" latinLnBrk="0" hangingPunct="1">
      <a:defRPr sz="4589" kern="1200">
        <a:solidFill>
          <a:schemeClr val="tx1"/>
        </a:solidFill>
        <a:latin typeface="Century Gothic" pitchFamily="34" charset="0"/>
        <a:ea typeface="+mn-ea"/>
        <a:cs typeface="+mn-cs"/>
      </a:defRPr>
    </a:lvl5pPr>
    <a:lvl6pPr marL="8740398" algn="l" defTabSz="3496159" rtl="0" eaLnBrk="1" latinLnBrk="0" hangingPunct="1">
      <a:defRPr sz="4589" kern="1200">
        <a:solidFill>
          <a:schemeClr val="tx1"/>
        </a:solidFill>
        <a:latin typeface="+mn-lt"/>
        <a:ea typeface="+mn-ea"/>
        <a:cs typeface="+mn-cs"/>
      </a:defRPr>
    </a:lvl6pPr>
    <a:lvl7pPr marL="10488477" algn="l" defTabSz="3496159" rtl="0" eaLnBrk="1" latinLnBrk="0" hangingPunct="1">
      <a:defRPr sz="4589" kern="1200">
        <a:solidFill>
          <a:schemeClr val="tx1"/>
        </a:solidFill>
        <a:latin typeface="+mn-lt"/>
        <a:ea typeface="+mn-ea"/>
        <a:cs typeface="+mn-cs"/>
      </a:defRPr>
    </a:lvl7pPr>
    <a:lvl8pPr marL="12236557" algn="l" defTabSz="3496159" rtl="0" eaLnBrk="1" latinLnBrk="0" hangingPunct="1">
      <a:defRPr sz="4589" kern="1200">
        <a:solidFill>
          <a:schemeClr val="tx1"/>
        </a:solidFill>
        <a:latin typeface="+mn-lt"/>
        <a:ea typeface="+mn-ea"/>
        <a:cs typeface="+mn-cs"/>
      </a:defRPr>
    </a:lvl8pPr>
    <a:lvl9pPr marL="13984636" algn="l" defTabSz="3496159" rtl="0" eaLnBrk="1" latinLnBrk="0" hangingPunct="1">
      <a:defRPr sz="4589"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gi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gi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0" name="Titre 9"/>
          <p:cNvSpPr>
            <a:spLocks noGrp="1"/>
          </p:cNvSpPr>
          <p:nvPr userDrawn="1">
            <p:ph type="title"/>
          </p:nvPr>
        </p:nvSpPr>
        <p:spPr>
          <a:xfrm>
            <a:off x="979999" y="10183769"/>
            <a:ext cx="23239977" cy="5999956"/>
          </a:xfrm>
          <a:prstGeom prst="rect">
            <a:avLst/>
          </a:prstGeom>
        </p:spPr>
        <p:txBody>
          <a:bodyPr vert="horz" lIns="0" tIns="0" rIns="0" bIns="0" anchor="b" anchorCtr="0"/>
          <a:lstStyle>
            <a:lvl1pPr algn="ctr">
              <a:defRPr sz="11024" cap="all">
                <a:solidFill>
                  <a:schemeClr val="bg1"/>
                </a:solidFill>
                <a:latin typeface="Century Gothic"/>
                <a:cs typeface="Century Gothic"/>
              </a:defRPr>
            </a:lvl1pPr>
          </a:lstStyle>
          <a:p>
            <a:r>
              <a:rPr lang="en-US" smtClean="0"/>
              <a:t>Click to edit Master title style</a:t>
            </a:r>
            <a:endParaRPr lang="fr-FR" dirty="0"/>
          </a:p>
        </p:txBody>
      </p:sp>
      <p:cxnSp>
        <p:nvCxnSpPr>
          <p:cNvPr id="12" name="Connecteur droit 11"/>
          <p:cNvCxnSpPr/>
          <p:nvPr userDrawn="1"/>
        </p:nvCxnSpPr>
        <p:spPr>
          <a:xfrm flipH="1">
            <a:off x="8056894" y="17908164"/>
            <a:ext cx="9086192" cy="0"/>
          </a:xfrm>
          <a:prstGeom prst="line">
            <a:avLst/>
          </a:prstGeom>
          <a:ln w="12700" cap="rnd">
            <a:solidFill>
              <a:schemeClr val="tx1">
                <a:lumMod val="10000"/>
                <a:lumOff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997499" y="19304164"/>
            <a:ext cx="23257477" cy="2266650"/>
          </a:xfrm>
          <a:prstGeom prst="rect">
            <a:avLst/>
          </a:prstGeom>
        </p:spPr>
        <p:txBody>
          <a:bodyPr vert="horz">
            <a:normAutofit/>
          </a:bodyPr>
          <a:lstStyle>
            <a:lvl1pPr marL="0" indent="0" algn="ctr">
              <a:buFontTx/>
              <a:buNone/>
              <a:defRPr sz="4961" cap="none">
                <a:solidFill>
                  <a:schemeClr val="bg1"/>
                </a:solidFill>
                <a:latin typeface="Arial"/>
                <a:cs typeface="Arial"/>
              </a:defRPr>
            </a:lvl1pPr>
          </a:lstStyle>
          <a:p>
            <a:pPr lvl="0"/>
            <a:r>
              <a:rPr lang="en-US" smtClean="0"/>
              <a:t>Click to edit Master text styles</a:t>
            </a:r>
          </a:p>
        </p:txBody>
      </p:sp>
      <p:sp>
        <p:nvSpPr>
          <p:cNvPr id="11" name="Parallélogramme 10"/>
          <p:cNvSpPr>
            <a:spLocks noChangeAspect="1"/>
          </p:cNvSpPr>
          <p:nvPr userDrawn="1"/>
        </p:nvSpPr>
        <p:spPr>
          <a:xfrm>
            <a:off x="2023982" y="-24018"/>
            <a:ext cx="3968941" cy="8196103"/>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4" name="Rectangle 13"/>
          <p:cNvSpPr/>
          <p:nvPr userDrawn="1"/>
        </p:nvSpPr>
        <p:spPr>
          <a:xfrm>
            <a:off x="0" y="32603542"/>
            <a:ext cx="25199975" cy="339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5" name="Espace réservé de la date 3"/>
          <p:cNvSpPr>
            <a:spLocks noGrp="1"/>
          </p:cNvSpPr>
          <p:nvPr>
            <p:ph type="dt" sz="half" idx="2"/>
          </p:nvPr>
        </p:nvSpPr>
        <p:spPr>
          <a:xfrm>
            <a:off x="978880" y="34144090"/>
            <a:ext cx="5879994" cy="1143419"/>
          </a:xfrm>
          <a:prstGeom prst="rect">
            <a:avLst/>
          </a:prstGeom>
        </p:spPr>
        <p:txBody>
          <a:bodyPr lIns="0" tIns="0" rIns="0" bIns="0" anchor="b" anchorCtr="0"/>
          <a:lstStyle>
            <a:lvl1pPr algn="ctr">
              <a:defRPr sz="2205" b="1">
                <a:solidFill>
                  <a:schemeClr val="accent4"/>
                </a:solidFill>
                <a:latin typeface="+mj-lt"/>
              </a:defRPr>
            </a:lvl1pPr>
          </a:lstStyle>
          <a:p>
            <a:pPr algn="l"/>
            <a:r>
              <a:rPr lang="fr-FR" dirty="0" smtClean="0"/>
              <a:t>MENTION DE CONFIDENTIALITÉ</a:t>
            </a:r>
            <a:endParaRPr lang="fr-FR" dirty="0"/>
          </a:p>
        </p:txBody>
      </p:sp>
      <p:pic>
        <p:nvPicPr>
          <p:cNvPr id="13" name="Picture 12"/>
          <p:cNvPicPr>
            <a:picLocks noChangeAspect="1"/>
          </p:cNvPicPr>
          <p:nvPr userDrawn="1"/>
        </p:nvPicPr>
        <p:blipFill>
          <a:blip r:embed="rId2"/>
          <a:stretch>
            <a:fillRect/>
          </a:stretch>
        </p:blipFill>
        <p:spPr>
          <a:xfrm>
            <a:off x="20174216" y="34166425"/>
            <a:ext cx="3347367" cy="1127535"/>
          </a:xfrm>
          <a:prstGeom prst="rect">
            <a:avLst/>
          </a:prstGeom>
        </p:spPr>
      </p:pic>
    </p:spTree>
    <p:extLst>
      <p:ext uri="{BB962C8B-B14F-4D97-AF65-F5344CB8AC3E}">
        <p14:creationId xmlns:p14="http://schemas.microsoft.com/office/powerpoint/2010/main" val="422079913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STOGRAMME x4">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en-US" smtClean="0"/>
              <a:t>Click to edit Master title style</a:t>
            </a:r>
            <a:endParaRPr lang="fr-FR"/>
          </a:p>
        </p:txBody>
      </p:sp>
      <p:sp>
        <p:nvSpPr>
          <p:cNvPr id="21" name="Espace réservé du numéro de diapositive 20"/>
          <p:cNvSpPr>
            <a:spLocks noGrp="1"/>
          </p:cNvSpPr>
          <p:nvPr>
            <p:ph type="sldNum" sz="quarter" idx="10"/>
          </p:nvPr>
        </p:nvSpPr>
        <p:spPr/>
        <p:txBody>
          <a:bodyPr/>
          <a:lstStyle/>
          <a:p>
            <a:fld id="{3801209A-EBCB-4229-9A21-B7869465F47A}" type="slidenum">
              <a:rPr lang="fr-FR" smtClean="0"/>
              <a:pPr/>
              <a:t>‹#›</a:t>
            </a:fld>
            <a:r>
              <a:rPr lang="fr-FR" dirty="0" smtClean="0"/>
              <a:t>   |  </a:t>
            </a:r>
            <a:endParaRPr lang="fr-FR" dirty="0"/>
          </a:p>
        </p:txBody>
      </p:sp>
      <p:sp>
        <p:nvSpPr>
          <p:cNvPr id="22" name="Espace réservé du pied de page 21"/>
          <p:cNvSpPr>
            <a:spLocks noGrp="1"/>
          </p:cNvSpPr>
          <p:nvPr>
            <p:ph type="ftr" sz="quarter" idx="11"/>
          </p:nvPr>
        </p:nvSpPr>
        <p:spPr/>
        <p:txBody>
          <a:bodyPr/>
          <a:lstStyle/>
          <a:p>
            <a:r>
              <a:rPr lang="fr-FR" dirty="0" smtClean="0"/>
              <a:t>Titre de la présentation  I  30 Septembre 2014 </a:t>
            </a:r>
            <a:endParaRPr lang="fr-FR" dirty="0"/>
          </a:p>
        </p:txBody>
      </p:sp>
      <p:sp>
        <p:nvSpPr>
          <p:cNvPr id="9" name="Espace réservé du graphique 8"/>
          <p:cNvSpPr>
            <a:spLocks noGrp="1"/>
          </p:cNvSpPr>
          <p:nvPr>
            <p:ph type="chart" sz="quarter" idx="14"/>
          </p:nvPr>
        </p:nvSpPr>
        <p:spPr>
          <a:xfrm>
            <a:off x="1653747" y="11633963"/>
            <a:ext cx="10355616" cy="7559000"/>
          </a:xfrm>
        </p:spPr>
        <p:txBody>
          <a:bodyPr/>
          <a:lstStyle>
            <a:lvl1pPr>
              <a:buFontTx/>
              <a:buNone/>
              <a:defRPr/>
            </a:lvl1pPr>
          </a:lstStyle>
          <a:p>
            <a:r>
              <a:rPr lang="en-US" dirty="0" smtClean="0"/>
              <a:t>Click icon to add chart</a:t>
            </a:r>
            <a:endParaRPr lang="fr-FR" dirty="0"/>
          </a:p>
        </p:txBody>
      </p:sp>
      <p:sp>
        <p:nvSpPr>
          <p:cNvPr id="12" name="Espace réservé du graphique 8"/>
          <p:cNvSpPr>
            <a:spLocks noGrp="1"/>
          </p:cNvSpPr>
          <p:nvPr>
            <p:ph type="chart" sz="quarter" idx="15"/>
          </p:nvPr>
        </p:nvSpPr>
        <p:spPr>
          <a:xfrm>
            <a:off x="12852884" y="11633963"/>
            <a:ext cx="10355616" cy="7559000"/>
          </a:xfrm>
        </p:spPr>
        <p:txBody>
          <a:bodyPr/>
          <a:lstStyle>
            <a:lvl1pPr>
              <a:buFontTx/>
              <a:buNone/>
              <a:defRPr/>
            </a:lvl1pPr>
          </a:lstStyle>
          <a:p>
            <a:r>
              <a:rPr lang="en-US" dirty="0" smtClean="0"/>
              <a:t>Click icon to add chart</a:t>
            </a:r>
            <a:endParaRPr lang="fr-FR" dirty="0"/>
          </a:p>
        </p:txBody>
      </p:sp>
      <p:sp>
        <p:nvSpPr>
          <p:cNvPr id="6" name="Espace réservé du texte 5"/>
          <p:cNvSpPr>
            <a:spLocks noGrp="1"/>
          </p:cNvSpPr>
          <p:nvPr>
            <p:ph type="body" sz="quarter" idx="12" hasCustomPrompt="1"/>
          </p:nvPr>
        </p:nvSpPr>
        <p:spPr>
          <a:xfrm>
            <a:off x="2010602"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
        <p:nvSpPr>
          <p:cNvPr id="7" name="Espace réservé du texte 5"/>
          <p:cNvSpPr>
            <a:spLocks noGrp="1"/>
          </p:cNvSpPr>
          <p:nvPr>
            <p:ph type="body" sz="quarter" idx="13" hasCustomPrompt="1"/>
          </p:nvPr>
        </p:nvSpPr>
        <p:spPr>
          <a:xfrm>
            <a:off x="13127074" y="7924651"/>
            <a:ext cx="9775146"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
        <p:nvSpPr>
          <p:cNvPr id="11" name="Espace réservé du texte 11"/>
          <p:cNvSpPr>
            <a:spLocks noGrp="1"/>
          </p:cNvSpPr>
          <p:nvPr>
            <p:ph type="body" sz="quarter" idx="16"/>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3"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
        <p:nvSpPr>
          <p:cNvPr id="14" name="Espace réservé du graphique 8"/>
          <p:cNvSpPr>
            <a:spLocks noGrp="1"/>
          </p:cNvSpPr>
          <p:nvPr>
            <p:ph type="chart" sz="quarter" idx="17"/>
          </p:nvPr>
        </p:nvSpPr>
        <p:spPr>
          <a:xfrm>
            <a:off x="1635495" y="24090234"/>
            <a:ext cx="10355616" cy="7559000"/>
          </a:xfrm>
        </p:spPr>
        <p:txBody>
          <a:bodyPr/>
          <a:lstStyle>
            <a:lvl1pPr>
              <a:buFontTx/>
              <a:buNone/>
              <a:defRPr/>
            </a:lvl1pPr>
          </a:lstStyle>
          <a:p>
            <a:r>
              <a:rPr lang="en-US" dirty="0" smtClean="0"/>
              <a:t>Click icon to add chart</a:t>
            </a:r>
            <a:endParaRPr lang="fr-FR" dirty="0"/>
          </a:p>
        </p:txBody>
      </p:sp>
      <p:sp>
        <p:nvSpPr>
          <p:cNvPr id="15" name="Espace réservé du graphique 8"/>
          <p:cNvSpPr>
            <a:spLocks noGrp="1"/>
          </p:cNvSpPr>
          <p:nvPr>
            <p:ph type="chart" sz="quarter" idx="18"/>
          </p:nvPr>
        </p:nvSpPr>
        <p:spPr>
          <a:xfrm>
            <a:off x="12834626" y="24090234"/>
            <a:ext cx="10355616" cy="7559000"/>
          </a:xfrm>
        </p:spPr>
        <p:txBody>
          <a:bodyPr/>
          <a:lstStyle>
            <a:lvl1pPr>
              <a:buFontTx/>
              <a:buNone/>
              <a:defRPr/>
            </a:lvl1pPr>
          </a:lstStyle>
          <a:p>
            <a:r>
              <a:rPr lang="en-US" dirty="0" smtClean="0"/>
              <a:t>Click icon to add chart</a:t>
            </a:r>
            <a:endParaRPr lang="fr-FR" dirty="0"/>
          </a:p>
        </p:txBody>
      </p:sp>
      <p:sp>
        <p:nvSpPr>
          <p:cNvPr id="16" name="Espace réservé du texte 5"/>
          <p:cNvSpPr>
            <a:spLocks noGrp="1"/>
          </p:cNvSpPr>
          <p:nvPr>
            <p:ph type="body" sz="quarter" idx="19" hasCustomPrompt="1"/>
          </p:nvPr>
        </p:nvSpPr>
        <p:spPr>
          <a:xfrm>
            <a:off x="1992347" y="20485268"/>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
        <p:nvSpPr>
          <p:cNvPr id="17" name="Espace réservé du texte 5"/>
          <p:cNvSpPr>
            <a:spLocks noGrp="1"/>
          </p:cNvSpPr>
          <p:nvPr>
            <p:ph type="body" sz="quarter" idx="20" hasCustomPrompt="1"/>
          </p:nvPr>
        </p:nvSpPr>
        <p:spPr>
          <a:xfrm>
            <a:off x="13108819" y="20485268"/>
            <a:ext cx="9775146"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fr-FR" smtClean="0"/>
              <a:t>Cliquez pour modifier le texte</a:t>
            </a:r>
          </a:p>
          <a:p>
            <a:pPr lvl="1"/>
            <a:r>
              <a:rPr lang="fr-FR" smtClean="0"/>
              <a:t>Deuxième niveau</a:t>
            </a:r>
          </a:p>
          <a:p>
            <a:pPr lvl="2"/>
            <a:r>
              <a:rPr lang="fr-FR" smtClean="0"/>
              <a:t>Troisième niveau</a:t>
            </a:r>
          </a:p>
        </p:txBody>
      </p:sp>
    </p:spTree>
    <p:extLst>
      <p:ext uri="{BB962C8B-B14F-4D97-AF65-F5344CB8AC3E}">
        <p14:creationId xmlns:p14="http://schemas.microsoft.com/office/powerpoint/2010/main" val="12523624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MEMBERT">
    <p:spTree>
      <p:nvGrpSpPr>
        <p:cNvPr id="1" name=""/>
        <p:cNvGrpSpPr/>
        <p:nvPr/>
      </p:nvGrpSpPr>
      <p:grpSpPr>
        <a:xfrm>
          <a:off x="0" y="0"/>
          <a:ext cx="0" cy="0"/>
          <a:chOff x="0" y="0"/>
          <a:chExt cx="0" cy="0"/>
        </a:xfrm>
      </p:grpSpPr>
      <p:sp>
        <p:nvSpPr>
          <p:cNvPr id="10" name="Espace réservé du texte 11"/>
          <p:cNvSpPr>
            <a:spLocks noGrp="1"/>
          </p:cNvSpPr>
          <p:nvPr>
            <p:ph type="body" sz="quarter" idx="10"/>
          </p:nvPr>
        </p:nvSpPr>
        <p:spPr>
          <a:xfrm>
            <a:off x="13277762" y="8241609"/>
            <a:ext cx="9896593" cy="23466496"/>
          </a:xfrm>
          <a:prstGeom prst="rect">
            <a:avLst/>
          </a:prstGeom>
        </p:spPr>
        <p:txBody>
          <a:bodyPr vert="horz" anchor="ctr" anchorCtr="0"/>
          <a:lstStyle>
            <a:lvl1pPr marL="787498" indent="-787498">
              <a:spcBef>
                <a:spcPts val="4134"/>
              </a:spcBef>
              <a:buSzPct val="120000"/>
              <a:buFontTx/>
              <a:buBlip>
                <a:blip r:embed="rId2"/>
              </a:buBlip>
              <a:defRPr sz="4961">
                <a:solidFill>
                  <a:srgbClr val="404040"/>
                </a:solidFill>
                <a:latin typeface="Arial"/>
                <a:cs typeface="Arial"/>
              </a:defRPr>
            </a:lvl1pPr>
            <a:lvl2pPr marL="2047496" indent="-787498">
              <a:spcBef>
                <a:spcPts val="4134"/>
              </a:spcBef>
              <a:buClr>
                <a:schemeClr val="accent2"/>
              </a:buClr>
              <a:buSzPct val="100000"/>
              <a:buFont typeface="Wingdings" pitchFamily="2" charset="2"/>
              <a:buChar char="à"/>
              <a:defRPr sz="4409" baseline="0">
                <a:solidFill>
                  <a:srgbClr val="404040"/>
                </a:solidFill>
                <a:latin typeface="Arial"/>
                <a:cs typeface="Arial"/>
              </a:defRPr>
            </a:lvl2pPr>
            <a:lvl3pPr marL="2970620" indent="-450625">
              <a:spcBef>
                <a:spcPts val="4134"/>
              </a:spcBef>
              <a:buClr>
                <a:srgbClr val="004563"/>
              </a:buClr>
              <a:buSzPct val="100000"/>
              <a:buFont typeface="Arial" pitchFamily="34" charset="0"/>
              <a:buChar char="­"/>
              <a:defRPr sz="3858" i="1">
                <a:solidFill>
                  <a:srgbClr val="404040"/>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12" name="Titre 11"/>
          <p:cNvSpPr>
            <a:spLocks noGrp="1"/>
          </p:cNvSpPr>
          <p:nvPr>
            <p:ph type="title"/>
          </p:nvPr>
        </p:nvSpPr>
        <p:spPr/>
        <p:txBody>
          <a:bodyPr/>
          <a:lstStyle/>
          <a:p>
            <a:r>
              <a:rPr lang="en-US" smtClean="0"/>
              <a:t>Click to edit Master title style</a:t>
            </a:r>
            <a:endParaRPr lang="fr-FR"/>
          </a:p>
        </p:txBody>
      </p:sp>
      <p:sp>
        <p:nvSpPr>
          <p:cNvPr id="19" name="Espace réservé du numéro de diapositive 18"/>
          <p:cNvSpPr>
            <a:spLocks noGrp="1"/>
          </p:cNvSpPr>
          <p:nvPr>
            <p:ph type="sldNum" sz="quarter" idx="11"/>
          </p:nvPr>
        </p:nvSpPr>
        <p:spPr/>
        <p:txBody>
          <a:bodyPr/>
          <a:lstStyle/>
          <a:p>
            <a:fld id="{3801209A-EBCB-4229-9A21-B7869465F47A}" type="slidenum">
              <a:rPr lang="fr-FR" smtClean="0"/>
              <a:pPr/>
              <a:t>‹#›</a:t>
            </a:fld>
            <a:r>
              <a:rPr lang="fr-FR" dirty="0" smtClean="0"/>
              <a:t>   |  </a:t>
            </a:r>
            <a:endParaRPr lang="fr-FR" dirty="0"/>
          </a:p>
        </p:txBody>
      </p:sp>
      <p:sp>
        <p:nvSpPr>
          <p:cNvPr id="20" name="Espace réservé du pied de page 19"/>
          <p:cNvSpPr>
            <a:spLocks noGrp="1"/>
          </p:cNvSpPr>
          <p:nvPr>
            <p:ph type="ftr" sz="quarter" idx="12"/>
          </p:nvPr>
        </p:nvSpPr>
        <p:spPr/>
        <p:txBody>
          <a:bodyPr/>
          <a:lstStyle/>
          <a:p>
            <a:r>
              <a:rPr lang="fr-FR" dirty="0" smtClean="0"/>
              <a:t>Titre de la présentation  I  30 Septembre 2014 </a:t>
            </a:r>
            <a:endParaRPr lang="fr-FR" dirty="0"/>
          </a:p>
        </p:txBody>
      </p:sp>
      <p:sp>
        <p:nvSpPr>
          <p:cNvPr id="8" name="Espace réservé du graphique 7"/>
          <p:cNvSpPr>
            <a:spLocks noGrp="1"/>
          </p:cNvSpPr>
          <p:nvPr>
            <p:ph type="chart" sz="quarter" idx="13"/>
          </p:nvPr>
        </p:nvSpPr>
        <p:spPr>
          <a:xfrm>
            <a:off x="3053747" y="15313298"/>
            <a:ext cx="7529369" cy="12808237"/>
          </a:xfrm>
        </p:spPr>
        <p:txBody>
          <a:bodyPr/>
          <a:lstStyle>
            <a:lvl1pPr>
              <a:buFontTx/>
              <a:buNone/>
              <a:defRPr/>
            </a:lvl1pPr>
          </a:lstStyle>
          <a:p>
            <a:r>
              <a:rPr lang="en-US" dirty="0" smtClean="0"/>
              <a:t>Click icon to add chart</a:t>
            </a:r>
            <a:endParaRPr lang="fr-FR" dirty="0"/>
          </a:p>
        </p:txBody>
      </p:sp>
      <p:sp>
        <p:nvSpPr>
          <p:cNvPr id="9" name="Espace réservé du texte 5"/>
          <p:cNvSpPr>
            <a:spLocks noGrp="1"/>
          </p:cNvSpPr>
          <p:nvPr>
            <p:ph type="body" sz="quarter" idx="14"/>
          </p:nvPr>
        </p:nvSpPr>
        <p:spPr>
          <a:xfrm>
            <a:off x="2010602"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
        <p:nvSpPr>
          <p:cNvPr id="11" name="Espace réservé du texte 11"/>
          <p:cNvSpPr>
            <a:spLocks noGrp="1"/>
          </p:cNvSpPr>
          <p:nvPr>
            <p:ph type="body" sz="quarter" idx="15"/>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3"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177037045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3 BLOCS">
    <p:spTree>
      <p:nvGrpSpPr>
        <p:cNvPr id="1" name=""/>
        <p:cNvGrpSpPr/>
        <p:nvPr/>
      </p:nvGrpSpPr>
      <p:grpSpPr>
        <a:xfrm>
          <a:off x="0" y="0"/>
          <a:ext cx="0" cy="0"/>
          <a:chOff x="0" y="0"/>
          <a:chExt cx="0" cy="0"/>
        </a:xfrm>
      </p:grpSpPr>
      <p:sp>
        <p:nvSpPr>
          <p:cNvPr id="13" name="Espace réservé du texte 12"/>
          <p:cNvSpPr>
            <a:spLocks noGrp="1"/>
          </p:cNvSpPr>
          <p:nvPr>
            <p:ph type="body" sz="quarter" idx="10"/>
          </p:nvPr>
        </p:nvSpPr>
        <p:spPr>
          <a:xfrm>
            <a:off x="2034374" y="8241609"/>
            <a:ext cx="6448813" cy="8491602"/>
          </a:xfrm>
          <a:prstGeom prst="rect">
            <a:avLst/>
          </a:prstGeom>
          <a:ln w="12700">
            <a:solidFill>
              <a:schemeClr val="tx2"/>
            </a:solidFill>
          </a:ln>
        </p:spPr>
        <p:txBody>
          <a:bodyPr vert="horz" lIns="72000" rIns="72000" anchor="ctr" anchorCtr="1"/>
          <a:lstStyle>
            <a:lvl1pPr marL="0" indent="0" algn="ctr">
              <a:buNone/>
              <a:defRPr sz="4409" b="1" i="0" cap="all" normalizeH="0" baseline="0">
                <a:solidFill>
                  <a:schemeClr val="tx2"/>
                </a:solidFill>
                <a:latin typeface="Century Gothic"/>
                <a:cs typeface="Century Gothic"/>
              </a:defRPr>
            </a:lvl1pPr>
          </a:lstStyle>
          <a:p>
            <a:pPr lvl="0"/>
            <a:r>
              <a:rPr lang="en-US" smtClean="0"/>
              <a:t>Click to edit Master text styles</a:t>
            </a:r>
          </a:p>
        </p:txBody>
      </p:sp>
      <p:sp>
        <p:nvSpPr>
          <p:cNvPr id="15" name="Espace réservé du texte 12"/>
          <p:cNvSpPr>
            <a:spLocks noGrp="1"/>
          </p:cNvSpPr>
          <p:nvPr>
            <p:ph type="body" sz="quarter" idx="11"/>
          </p:nvPr>
        </p:nvSpPr>
        <p:spPr>
          <a:xfrm>
            <a:off x="9362380" y="8241609"/>
            <a:ext cx="6448813" cy="8491602"/>
          </a:xfrm>
          <a:prstGeom prst="rect">
            <a:avLst/>
          </a:prstGeom>
          <a:ln w="12700">
            <a:solidFill>
              <a:schemeClr val="accent1"/>
            </a:solidFill>
          </a:ln>
        </p:spPr>
        <p:txBody>
          <a:bodyPr vert="horz" lIns="72000" rIns="72000" anchor="ctr" anchorCtr="1"/>
          <a:lstStyle>
            <a:lvl1pPr marL="0" indent="0" algn="ctr">
              <a:buNone/>
              <a:defRPr sz="4409" b="1" i="0" cap="all" normalizeH="0" baseline="0">
                <a:solidFill>
                  <a:schemeClr val="accent1"/>
                </a:solidFill>
                <a:latin typeface="Century Gothic"/>
                <a:cs typeface="Century Gothic"/>
              </a:defRPr>
            </a:lvl1pPr>
          </a:lstStyle>
          <a:p>
            <a:pPr lvl="0"/>
            <a:r>
              <a:rPr lang="en-US" smtClean="0"/>
              <a:t>Click to edit Master text styles</a:t>
            </a:r>
          </a:p>
        </p:txBody>
      </p:sp>
      <p:sp>
        <p:nvSpPr>
          <p:cNvPr id="17" name="Espace réservé du texte 12"/>
          <p:cNvSpPr>
            <a:spLocks noGrp="1"/>
          </p:cNvSpPr>
          <p:nvPr>
            <p:ph type="body" sz="quarter" idx="12"/>
          </p:nvPr>
        </p:nvSpPr>
        <p:spPr>
          <a:xfrm>
            <a:off x="16725541" y="8241609"/>
            <a:ext cx="6448813" cy="8491602"/>
          </a:xfrm>
          <a:prstGeom prst="rect">
            <a:avLst/>
          </a:prstGeom>
          <a:ln w="12700">
            <a:solidFill>
              <a:schemeClr val="accent2"/>
            </a:solidFill>
          </a:ln>
        </p:spPr>
        <p:txBody>
          <a:bodyPr vert="horz" lIns="72000" rIns="72000" anchor="ctr" anchorCtr="1"/>
          <a:lstStyle>
            <a:lvl1pPr marL="0" indent="0" algn="ctr">
              <a:buNone/>
              <a:defRPr sz="4409" b="1" i="0" cap="all" normalizeH="0" baseline="0">
                <a:solidFill>
                  <a:schemeClr val="accent2"/>
                </a:solidFill>
                <a:latin typeface="Century Gothic"/>
                <a:cs typeface="Century Gothic"/>
              </a:defRPr>
            </a:lvl1pPr>
          </a:lstStyle>
          <a:p>
            <a:pPr lvl="0"/>
            <a:r>
              <a:rPr lang="en-US" smtClean="0"/>
              <a:t>Click to edit Master text styles</a:t>
            </a:r>
          </a:p>
        </p:txBody>
      </p:sp>
      <p:sp>
        <p:nvSpPr>
          <p:cNvPr id="19" name="Espace réservé du texte 18"/>
          <p:cNvSpPr>
            <a:spLocks noGrp="1"/>
          </p:cNvSpPr>
          <p:nvPr>
            <p:ph type="body" sz="quarter" idx="13"/>
          </p:nvPr>
        </p:nvSpPr>
        <p:spPr>
          <a:xfrm>
            <a:off x="2017651" y="18399871"/>
            <a:ext cx="6448813" cy="13308239"/>
          </a:xfrm>
          <a:prstGeom prst="rect">
            <a:avLst/>
          </a:prstGeom>
        </p:spPr>
        <p:txBody>
          <a:bodyPr vert="horz"/>
          <a:lstStyle>
            <a:lvl1pPr marL="787498" indent="-787498">
              <a:buSzPct val="100000"/>
              <a:buFontTx/>
              <a:buBlip>
                <a:blip r:embed="rId2"/>
              </a:buBlip>
              <a:defRPr sz="4134">
                <a:solidFill>
                  <a:srgbClr val="404040"/>
                </a:solidFill>
                <a:latin typeface="Arial"/>
                <a:cs typeface="Arial"/>
              </a:defRPr>
            </a:lvl1pPr>
            <a:lvl2pPr marL="2047496" indent="-787498">
              <a:buSzPct val="100000"/>
              <a:buFontTx/>
              <a:buBlip>
                <a:blip r:embed="rId3"/>
              </a:buBlip>
              <a:defRPr sz="4134">
                <a:latin typeface="Arial"/>
                <a:cs typeface="Arial"/>
              </a:defRPr>
            </a:lvl2pPr>
          </a:lstStyle>
          <a:p>
            <a:pPr lvl="0"/>
            <a:r>
              <a:rPr lang="en-US" smtClean="0"/>
              <a:t>Click to edit Master text styles</a:t>
            </a:r>
          </a:p>
        </p:txBody>
      </p:sp>
      <p:sp>
        <p:nvSpPr>
          <p:cNvPr id="20" name="Espace réservé du texte 18"/>
          <p:cNvSpPr>
            <a:spLocks noGrp="1"/>
          </p:cNvSpPr>
          <p:nvPr>
            <p:ph type="body" sz="quarter" idx="14"/>
          </p:nvPr>
        </p:nvSpPr>
        <p:spPr>
          <a:xfrm>
            <a:off x="9400288" y="18399871"/>
            <a:ext cx="6448813" cy="13308239"/>
          </a:xfrm>
          <a:prstGeom prst="rect">
            <a:avLst/>
          </a:prstGeom>
        </p:spPr>
        <p:txBody>
          <a:bodyPr vert="horz"/>
          <a:lstStyle>
            <a:lvl1pPr marL="787498" indent="-787498">
              <a:buSzPct val="100000"/>
              <a:buFontTx/>
              <a:buBlip>
                <a:blip r:embed="rId4"/>
              </a:buBlip>
              <a:defRPr sz="4134">
                <a:solidFill>
                  <a:srgbClr val="404040"/>
                </a:solidFill>
                <a:latin typeface="Arial"/>
                <a:cs typeface="Arial"/>
              </a:defRPr>
            </a:lvl1pPr>
            <a:lvl2pPr marL="2047496" indent="-787498">
              <a:buSzPct val="100000"/>
              <a:buFontTx/>
              <a:buBlip>
                <a:blip r:embed="rId3"/>
              </a:buBlip>
              <a:defRPr sz="4134">
                <a:latin typeface="Arial"/>
                <a:cs typeface="Arial"/>
              </a:defRPr>
            </a:lvl2pPr>
          </a:lstStyle>
          <a:p>
            <a:pPr lvl="0"/>
            <a:r>
              <a:rPr lang="en-US" smtClean="0"/>
              <a:t>Click to edit Master text styles</a:t>
            </a:r>
          </a:p>
        </p:txBody>
      </p:sp>
      <p:sp>
        <p:nvSpPr>
          <p:cNvPr id="21" name="Espace réservé du texte 18"/>
          <p:cNvSpPr>
            <a:spLocks noGrp="1"/>
          </p:cNvSpPr>
          <p:nvPr>
            <p:ph type="body" sz="quarter" idx="15"/>
          </p:nvPr>
        </p:nvSpPr>
        <p:spPr>
          <a:xfrm>
            <a:off x="16722446" y="18399871"/>
            <a:ext cx="6448813" cy="13308239"/>
          </a:xfrm>
          <a:prstGeom prst="rect">
            <a:avLst/>
          </a:prstGeom>
        </p:spPr>
        <p:txBody>
          <a:bodyPr vert="horz"/>
          <a:lstStyle>
            <a:lvl1pPr marL="787498" indent="-787498">
              <a:buSzPct val="100000"/>
              <a:buFontTx/>
              <a:buBlip>
                <a:blip r:embed="rId5"/>
              </a:buBlip>
              <a:defRPr sz="4134">
                <a:solidFill>
                  <a:srgbClr val="404040"/>
                </a:solidFill>
                <a:latin typeface="Arial"/>
                <a:cs typeface="Arial"/>
              </a:defRPr>
            </a:lvl1pPr>
            <a:lvl2pPr marL="2047496" indent="-787498">
              <a:buSzPct val="100000"/>
              <a:buFontTx/>
              <a:buBlip>
                <a:blip r:embed="rId3"/>
              </a:buBlip>
              <a:defRPr sz="4134">
                <a:latin typeface="Arial"/>
                <a:cs typeface="Arial"/>
              </a:defRPr>
            </a:lvl2pPr>
          </a:lstStyle>
          <a:p>
            <a:pPr lvl="0"/>
            <a:r>
              <a:rPr lang="en-US" smtClean="0"/>
              <a:t>Click to edit Master text styles</a:t>
            </a:r>
          </a:p>
        </p:txBody>
      </p:sp>
      <p:sp>
        <p:nvSpPr>
          <p:cNvPr id="22" name="Titre 21"/>
          <p:cNvSpPr>
            <a:spLocks noGrp="1"/>
          </p:cNvSpPr>
          <p:nvPr>
            <p:ph type="title"/>
          </p:nvPr>
        </p:nvSpPr>
        <p:spPr/>
        <p:txBody>
          <a:bodyPr/>
          <a:lstStyle/>
          <a:p>
            <a:r>
              <a:rPr lang="en-US" smtClean="0"/>
              <a:t>Click to edit Master title style</a:t>
            </a:r>
            <a:endParaRPr lang="fr-FR"/>
          </a:p>
        </p:txBody>
      </p:sp>
      <p:sp>
        <p:nvSpPr>
          <p:cNvPr id="29" name="Espace réservé du numéro de diapositive 28"/>
          <p:cNvSpPr>
            <a:spLocks noGrp="1"/>
          </p:cNvSpPr>
          <p:nvPr>
            <p:ph type="sldNum" sz="quarter" idx="16"/>
          </p:nvPr>
        </p:nvSpPr>
        <p:spPr/>
        <p:txBody>
          <a:bodyPr/>
          <a:lstStyle/>
          <a:p>
            <a:fld id="{3801209A-EBCB-4229-9A21-B7869465F47A}" type="slidenum">
              <a:rPr lang="fr-FR" smtClean="0"/>
              <a:pPr/>
              <a:t>‹#›</a:t>
            </a:fld>
            <a:r>
              <a:rPr lang="fr-FR" dirty="0" smtClean="0"/>
              <a:t>   |  </a:t>
            </a:r>
            <a:endParaRPr lang="fr-FR" dirty="0"/>
          </a:p>
        </p:txBody>
      </p:sp>
      <p:sp>
        <p:nvSpPr>
          <p:cNvPr id="30" name="Espace réservé du pied de page 29"/>
          <p:cNvSpPr>
            <a:spLocks noGrp="1"/>
          </p:cNvSpPr>
          <p:nvPr>
            <p:ph type="ftr" sz="quarter" idx="17"/>
          </p:nvPr>
        </p:nvSpPr>
        <p:spPr/>
        <p:txBody>
          <a:bodyPr/>
          <a:lstStyle/>
          <a:p>
            <a:r>
              <a:rPr lang="fr-FR" dirty="0" smtClean="0"/>
              <a:t>Titre de la présentation  I  30 Septembre 2014 </a:t>
            </a:r>
            <a:endParaRPr lang="fr-FR" dirty="0"/>
          </a:p>
        </p:txBody>
      </p:sp>
      <p:sp>
        <p:nvSpPr>
          <p:cNvPr id="11" name="Espace réservé du texte 11"/>
          <p:cNvSpPr>
            <a:spLocks noGrp="1"/>
          </p:cNvSpPr>
          <p:nvPr>
            <p:ph type="body" sz="quarter" idx="18"/>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2"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540880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amp; 1 BLOC">
    <p:spTree>
      <p:nvGrpSpPr>
        <p:cNvPr id="1" name=""/>
        <p:cNvGrpSpPr/>
        <p:nvPr/>
      </p:nvGrpSpPr>
      <p:grpSpPr>
        <a:xfrm>
          <a:off x="0" y="0"/>
          <a:ext cx="0" cy="0"/>
          <a:chOff x="0" y="0"/>
          <a:chExt cx="0" cy="0"/>
        </a:xfrm>
      </p:grpSpPr>
      <p:sp>
        <p:nvSpPr>
          <p:cNvPr id="10" name="Espace réservé du texte 12"/>
          <p:cNvSpPr>
            <a:spLocks noGrp="1"/>
          </p:cNvSpPr>
          <p:nvPr>
            <p:ph type="body" sz="quarter" idx="10"/>
          </p:nvPr>
        </p:nvSpPr>
        <p:spPr>
          <a:xfrm>
            <a:off x="16142248" y="8241609"/>
            <a:ext cx="7032105" cy="23466496"/>
          </a:xfrm>
          <a:prstGeom prst="rect">
            <a:avLst/>
          </a:prstGeom>
          <a:ln w="12700">
            <a:solidFill>
              <a:schemeClr val="accent1"/>
            </a:solidFill>
          </a:ln>
        </p:spPr>
        <p:txBody>
          <a:bodyPr vert="horz" lIns="288000" tIns="252000" rIns="288000" bIns="252000" anchor="ctr" anchorCtr="1">
            <a:normAutofit/>
          </a:bodyPr>
          <a:lstStyle>
            <a:lvl1pPr marL="0" indent="0" algn="ctr">
              <a:buNone/>
              <a:defRPr sz="3858" b="1" i="0" cap="all" normalizeH="0" baseline="0">
                <a:ln>
                  <a:noFill/>
                </a:ln>
                <a:solidFill>
                  <a:schemeClr val="accent1"/>
                </a:solidFill>
                <a:latin typeface="Century Gothic"/>
                <a:cs typeface="Century Gothic"/>
              </a:defRPr>
            </a:lvl1pPr>
          </a:lstStyle>
          <a:p>
            <a:pPr lvl="0"/>
            <a:r>
              <a:rPr lang="en-US" smtClean="0"/>
              <a:t>Click to edit Master text styles</a:t>
            </a:r>
          </a:p>
        </p:txBody>
      </p:sp>
      <p:sp>
        <p:nvSpPr>
          <p:cNvPr id="15" name="Espace réservé du texte 11"/>
          <p:cNvSpPr>
            <a:spLocks noGrp="1"/>
          </p:cNvSpPr>
          <p:nvPr>
            <p:ph type="body" sz="quarter" idx="11"/>
          </p:nvPr>
        </p:nvSpPr>
        <p:spPr>
          <a:xfrm>
            <a:off x="2033102" y="8241609"/>
            <a:ext cx="11805012" cy="23466496"/>
          </a:xfrm>
          <a:prstGeom prst="rect">
            <a:avLst/>
          </a:prstGeom>
        </p:spPr>
        <p:txBody>
          <a:bodyPr vert="horz" anchor="ctr" anchorCtr="0"/>
          <a:lstStyle>
            <a:lvl1pPr marL="787498" indent="-787498">
              <a:buSzPct val="120000"/>
              <a:buFontTx/>
              <a:buBlip>
                <a:blip r:embed="rId2"/>
              </a:buBlip>
              <a:defRPr sz="4961">
                <a:solidFill>
                  <a:srgbClr val="404040"/>
                </a:solidFill>
                <a:latin typeface="Arial"/>
                <a:cs typeface="Arial"/>
              </a:defRPr>
            </a:lvl1pPr>
            <a:lvl2pPr marL="2047496" indent="-787498">
              <a:buSzPct val="200000"/>
              <a:buFontTx/>
              <a:buBlip>
                <a:blip r:embed="rId3"/>
              </a:buBlip>
              <a:defRPr sz="4409" baseline="0">
                <a:solidFill>
                  <a:schemeClr val="tx1"/>
                </a:solidFill>
                <a:latin typeface="Arial"/>
                <a:cs typeface="Arial"/>
              </a:defRPr>
            </a:lvl2pPr>
            <a:lvl3pPr marL="3149994" indent="-629999">
              <a:buSzPct val="100000"/>
              <a:buFont typeface="Lucida Grande"/>
              <a:buChar char="&gt;"/>
              <a:defRPr sz="3858" i="1">
                <a:solidFill>
                  <a:schemeClr val="tx1"/>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14" name="Titre 13"/>
          <p:cNvSpPr>
            <a:spLocks noGrp="1"/>
          </p:cNvSpPr>
          <p:nvPr>
            <p:ph type="title"/>
          </p:nvPr>
        </p:nvSpPr>
        <p:spPr/>
        <p:txBody>
          <a:bodyPr/>
          <a:lstStyle/>
          <a:p>
            <a:r>
              <a:rPr lang="en-US" smtClean="0"/>
              <a:t>Click to edit Master title style</a:t>
            </a:r>
            <a:endParaRPr lang="fr-FR"/>
          </a:p>
        </p:txBody>
      </p:sp>
      <p:sp>
        <p:nvSpPr>
          <p:cNvPr id="31" name="Espace réservé du numéro de diapositive 30"/>
          <p:cNvSpPr>
            <a:spLocks noGrp="1"/>
          </p:cNvSpPr>
          <p:nvPr>
            <p:ph type="sldNum" sz="quarter" idx="12"/>
          </p:nvPr>
        </p:nvSpPr>
        <p:spPr/>
        <p:txBody>
          <a:bodyPr/>
          <a:lstStyle/>
          <a:p>
            <a:fld id="{3801209A-EBCB-4229-9A21-B7869465F47A}" type="slidenum">
              <a:rPr lang="fr-FR" smtClean="0"/>
              <a:pPr/>
              <a:t>‹#›</a:t>
            </a:fld>
            <a:r>
              <a:rPr lang="fr-FR" dirty="0" smtClean="0"/>
              <a:t>   |  </a:t>
            </a:r>
            <a:endParaRPr lang="fr-FR" dirty="0"/>
          </a:p>
        </p:txBody>
      </p:sp>
      <p:sp>
        <p:nvSpPr>
          <p:cNvPr id="32" name="Espace réservé du pied de page 31"/>
          <p:cNvSpPr>
            <a:spLocks noGrp="1"/>
          </p:cNvSpPr>
          <p:nvPr>
            <p:ph type="ftr" sz="quarter" idx="13"/>
          </p:nvPr>
        </p:nvSpPr>
        <p:spPr/>
        <p:txBody>
          <a:bodyPr/>
          <a:lstStyle/>
          <a:p>
            <a:r>
              <a:rPr lang="fr-FR" dirty="0" smtClean="0"/>
              <a:t>Titre de la présentation  I  30 Septembre 2014 </a:t>
            </a:r>
            <a:endParaRPr lang="fr-FR" dirty="0"/>
          </a:p>
        </p:txBody>
      </p:sp>
      <p:sp>
        <p:nvSpPr>
          <p:cNvPr id="7" name="Espace réservé du texte 11"/>
          <p:cNvSpPr>
            <a:spLocks noGrp="1"/>
          </p:cNvSpPr>
          <p:nvPr>
            <p:ph type="body" sz="quarter" idx="14"/>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8"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200453357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smtClean="0"/>
              <a:t>Click to edit Master title style</a:t>
            </a:r>
            <a:endParaRPr lang="fr-FR" dirty="0"/>
          </a:p>
        </p:txBody>
      </p:sp>
      <p:sp>
        <p:nvSpPr>
          <p:cNvPr id="15" name="Espace réservé du numéro de diapositive 14"/>
          <p:cNvSpPr>
            <a:spLocks noGrp="1"/>
          </p:cNvSpPr>
          <p:nvPr>
            <p:ph type="sldNum" sz="quarter" idx="10"/>
          </p:nvPr>
        </p:nvSpPr>
        <p:spPr/>
        <p:txBody>
          <a:bodyPr/>
          <a:lstStyle/>
          <a:p>
            <a:fld id="{3801209A-EBCB-4229-9A21-B7869465F47A}" type="slidenum">
              <a:rPr lang="fr-FR" smtClean="0"/>
              <a:pPr/>
              <a:t>‹#›</a:t>
            </a:fld>
            <a:r>
              <a:rPr lang="fr-FR" dirty="0" smtClean="0"/>
              <a:t>   |  </a:t>
            </a:r>
            <a:endParaRPr lang="fr-FR" dirty="0"/>
          </a:p>
        </p:txBody>
      </p:sp>
      <p:sp>
        <p:nvSpPr>
          <p:cNvPr id="16" name="Espace réservé du pied de page 15"/>
          <p:cNvSpPr>
            <a:spLocks noGrp="1"/>
          </p:cNvSpPr>
          <p:nvPr>
            <p:ph type="ftr" sz="quarter" idx="11"/>
          </p:nvPr>
        </p:nvSpPr>
        <p:spPr/>
        <p:txBody>
          <a:bodyPr/>
          <a:lstStyle/>
          <a:p>
            <a:r>
              <a:rPr lang="fr-FR" dirty="0" smtClean="0"/>
              <a:t>Titre de la présentation  I  30 Septembre 2014 </a:t>
            </a:r>
            <a:endParaRPr lang="fr-FR" dirty="0"/>
          </a:p>
        </p:txBody>
      </p:sp>
      <p:sp>
        <p:nvSpPr>
          <p:cNvPr id="5" name="Espace réservé du texte 11"/>
          <p:cNvSpPr>
            <a:spLocks noGrp="1"/>
          </p:cNvSpPr>
          <p:nvPr>
            <p:ph type="body" sz="quarter" idx="13"/>
          </p:nvPr>
        </p:nvSpPr>
        <p:spPr>
          <a:xfrm>
            <a:off x="2003752"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6"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41669714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sp>
        <p:nvSpPr>
          <p:cNvPr id="5" name="Titre 4"/>
          <p:cNvSpPr>
            <a:spLocks noGrp="1"/>
          </p:cNvSpPr>
          <p:nvPr>
            <p:ph type="title"/>
          </p:nvPr>
        </p:nvSpPr>
        <p:spPr>
          <a:xfrm>
            <a:off x="2677636" y="14132023"/>
            <a:ext cx="19844840" cy="5999956"/>
          </a:xfrm>
          <a:prstGeom prst="rect">
            <a:avLst/>
          </a:prstGeom>
        </p:spPr>
        <p:txBody>
          <a:bodyPr lIns="0" tIns="0" rIns="0" bIns="0" anchor="ctr" anchorCtr="1">
            <a:noAutofit/>
          </a:bodyPr>
          <a:lstStyle>
            <a:lvl1pPr algn="l">
              <a:defRPr sz="13228">
                <a:solidFill>
                  <a:schemeClr val="bg1"/>
                </a:solidFill>
                <a:latin typeface="Century Gothic" pitchFamily="34" charset="0"/>
              </a:defRPr>
            </a:lvl1pPr>
          </a:lstStyle>
          <a:p>
            <a:r>
              <a:rPr lang="en-US" smtClean="0"/>
              <a:t>Click to edit Master title style</a:t>
            </a:r>
            <a:endParaRPr lang="fr-FR"/>
          </a:p>
        </p:txBody>
      </p:sp>
      <p:sp>
        <p:nvSpPr>
          <p:cNvPr id="7" name="Espace réservé du texte 6"/>
          <p:cNvSpPr>
            <a:spLocks noGrp="1"/>
          </p:cNvSpPr>
          <p:nvPr>
            <p:ph type="body" sz="quarter" idx="10"/>
          </p:nvPr>
        </p:nvSpPr>
        <p:spPr>
          <a:xfrm>
            <a:off x="3399604" y="24894286"/>
            <a:ext cx="16939818" cy="4799965"/>
          </a:xfrm>
          <a:prstGeom prst="rect">
            <a:avLst/>
          </a:prstGeom>
        </p:spPr>
        <p:txBody>
          <a:bodyPr>
            <a:normAutofit/>
          </a:bodyPr>
          <a:lstStyle>
            <a:lvl1pPr marL="0" indent="0" algn="l">
              <a:buNone/>
              <a:defRPr sz="4409" b="0" i="1">
                <a:solidFill>
                  <a:schemeClr val="bg1"/>
                </a:solidFill>
                <a:latin typeface="Arial" pitchFamily="34" charset="0"/>
                <a:cs typeface="Arial" pitchFamily="34" charset="0"/>
              </a:defRPr>
            </a:lvl1pPr>
            <a:lvl2pPr>
              <a:buNone/>
              <a:defRPr>
                <a:latin typeface="Arial" pitchFamily="34" charset="0"/>
                <a:cs typeface="Arial" pitchFamily="34" charset="0"/>
              </a:defRPr>
            </a:lvl2pPr>
            <a:lvl3pPr>
              <a:buNone/>
              <a:defRPr>
                <a:latin typeface="Arial" pitchFamily="34" charset="0"/>
                <a:cs typeface="Arial" pitchFamily="34" charset="0"/>
              </a:defRPr>
            </a:lvl3pPr>
            <a:lvl4pPr>
              <a:buNone/>
              <a:defRPr>
                <a:latin typeface="Arial" pitchFamily="34" charset="0"/>
                <a:cs typeface="Arial" pitchFamily="34" charset="0"/>
              </a:defRPr>
            </a:lvl4pPr>
            <a:lvl5pPr>
              <a:buNone/>
              <a:defRPr>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7539873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SSAGE ALT">
    <p:spTree>
      <p:nvGrpSpPr>
        <p:cNvPr id="1" name=""/>
        <p:cNvGrpSpPr/>
        <p:nvPr/>
      </p:nvGrpSpPr>
      <p:grpSpPr>
        <a:xfrm>
          <a:off x="0" y="0"/>
          <a:ext cx="0" cy="0"/>
          <a:chOff x="0" y="0"/>
          <a:chExt cx="0" cy="0"/>
        </a:xfrm>
      </p:grpSpPr>
      <p:sp>
        <p:nvSpPr>
          <p:cNvPr id="5" name="Titre 4"/>
          <p:cNvSpPr>
            <a:spLocks noGrp="1"/>
          </p:cNvSpPr>
          <p:nvPr>
            <p:ph type="title"/>
          </p:nvPr>
        </p:nvSpPr>
        <p:spPr>
          <a:xfrm>
            <a:off x="11794988" y="3636173"/>
            <a:ext cx="12459988" cy="5999956"/>
          </a:xfrm>
          <a:prstGeom prst="rect">
            <a:avLst/>
          </a:prstGeom>
        </p:spPr>
        <p:txBody>
          <a:bodyPr lIns="0" tIns="0" rIns="0" bIns="0" anchor="ctr" anchorCtr="1">
            <a:noAutofit/>
          </a:bodyPr>
          <a:lstStyle>
            <a:lvl1pPr algn="l">
              <a:defRPr sz="8819">
                <a:solidFill>
                  <a:schemeClr val="bg1"/>
                </a:solidFill>
                <a:latin typeface="Century Gothic" pitchFamily="34" charset="0"/>
              </a:defRPr>
            </a:lvl1pPr>
          </a:lstStyle>
          <a:p>
            <a:r>
              <a:rPr lang="en-US" smtClean="0"/>
              <a:t>Click to edit Master title style</a:t>
            </a:r>
            <a:endParaRPr lang="fr-FR"/>
          </a:p>
        </p:txBody>
      </p:sp>
      <p:sp>
        <p:nvSpPr>
          <p:cNvPr id="7" name="Espace réservé du texte 6"/>
          <p:cNvSpPr>
            <a:spLocks noGrp="1"/>
          </p:cNvSpPr>
          <p:nvPr>
            <p:ph type="body" sz="quarter" idx="10"/>
          </p:nvPr>
        </p:nvSpPr>
        <p:spPr>
          <a:xfrm>
            <a:off x="15671239" y="11951997"/>
            <a:ext cx="8583741" cy="4799965"/>
          </a:xfrm>
          <a:prstGeom prst="rect">
            <a:avLst/>
          </a:prstGeom>
        </p:spPr>
        <p:txBody>
          <a:bodyPr>
            <a:normAutofit/>
          </a:bodyPr>
          <a:lstStyle>
            <a:lvl1pPr marL="0" indent="0" algn="l">
              <a:buNone/>
              <a:defRPr sz="4409" b="0" i="1">
                <a:solidFill>
                  <a:schemeClr val="bg1"/>
                </a:solidFill>
                <a:latin typeface="Arial" pitchFamily="34" charset="0"/>
                <a:cs typeface="Arial" pitchFamily="34" charset="0"/>
              </a:defRPr>
            </a:lvl1pPr>
            <a:lvl2pPr>
              <a:buNone/>
              <a:defRPr>
                <a:latin typeface="Arial" pitchFamily="34" charset="0"/>
                <a:cs typeface="Arial" pitchFamily="34" charset="0"/>
              </a:defRPr>
            </a:lvl2pPr>
            <a:lvl3pPr>
              <a:buNone/>
              <a:defRPr>
                <a:latin typeface="Arial" pitchFamily="34" charset="0"/>
                <a:cs typeface="Arial" pitchFamily="34" charset="0"/>
              </a:defRPr>
            </a:lvl3pPr>
            <a:lvl4pPr>
              <a:buNone/>
              <a:defRPr>
                <a:latin typeface="Arial" pitchFamily="34" charset="0"/>
                <a:cs typeface="Arial" pitchFamily="34" charset="0"/>
              </a:defRPr>
            </a:lvl4pPr>
            <a:lvl5pPr>
              <a:buNone/>
              <a:defRPr>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4753987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fond clair">
    <p:spTree>
      <p:nvGrpSpPr>
        <p:cNvPr id="1" name=""/>
        <p:cNvGrpSpPr/>
        <p:nvPr/>
      </p:nvGrpSpPr>
      <p:grpSpPr>
        <a:xfrm>
          <a:off x="0" y="0"/>
          <a:ext cx="0" cy="0"/>
          <a:chOff x="0" y="0"/>
          <a:chExt cx="0" cy="0"/>
        </a:xfrm>
      </p:grpSpPr>
      <p:cxnSp>
        <p:nvCxnSpPr>
          <p:cNvPr id="12" name="Connecteur droit 11"/>
          <p:cNvCxnSpPr/>
          <p:nvPr userDrawn="1"/>
        </p:nvCxnSpPr>
        <p:spPr>
          <a:xfrm flipH="1">
            <a:off x="8056894" y="17908164"/>
            <a:ext cx="9086192" cy="0"/>
          </a:xfrm>
          <a:prstGeom prst="line">
            <a:avLst/>
          </a:prstGeom>
          <a:ln w="12700" cap="rnd">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997499" y="19304164"/>
            <a:ext cx="23257477" cy="2266650"/>
          </a:xfrm>
          <a:prstGeom prst="rect">
            <a:avLst/>
          </a:prstGeom>
        </p:spPr>
        <p:txBody>
          <a:bodyPr vert="horz">
            <a:normAutofit/>
          </a:bodyPr>
          <a:lstStyle>
            <a:lvl1pPr marL="0" indent="0" algn="ctr">
              <a:buFontTx/>
              <a:buNone/>
              <a:defRPr sz="4961" cap="none">
                <a:solidFill>
                  <a:schemeClr val="tx2"/>
                </a:solidFill>
                <a:latin typeface="Arial"/>
                <a:cs typeface="Arial"/>
              </a:defRPr>
            </a:lvl1pPr>
          </a:lstStyle>
          <a:p>
            <a:pPr lvl="0"/>
            <a:r>
              <a:rPr lang="en-US" smtClean="0"/>
              <a:t>Click to edit Master text styles</a:t>
            </a:r>
          </a:p>
        </p:txBody>
      </p:sp>
      <p:sp>
        <p:nvSpPr>
          <p:cNvPr id="14" name="Rectangle 13"/>
          <p:cNvSpPr/>
          <p:nvPr userDrawn="1"/>
        </p:nvSpPr>
        <p:spPr>
          <a:xfrm>
            <a:off x="-59296" y="32603542"/>
            <a:ext cx="25199975" cy="339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20" name="Espace réservé du texte 19"/>
          <p:cNvSpPr>
            <a:spLocks noGrp="1"/>
          </p:cNvSpPr>
          <p:nvPr>
            <p:ph type="body" sz="quarter" idx="11" hasCustomPrompt="1"/>
          </p:nvPr>
        </p:nvSpPr>
        <p:spPr>
          <a:xfrm>
            <a:off x="15260513" y="31557736"/>
            <a:ext cx="7811984" cy="2091612"/>
          </a:xfrm>
          <a:prstGeom prst="rect">
            <a:avLst/>
          </a:prstGeom>
        </p:spPr>
        <p:txBody>
          <a:bodyPr anchor="ctr">
            <a:normAutofit/>
          </a:bodyPr>
          <a:lstStyle>
            <a:lvl1pPr marL="0" indent="0" algn="r">
              <a:buFontTx/>
              <a:buNone/>
              <a:defRPr sz="3031" b="1">
                <a:solidFill>
                  <a:srgbClr val="004893"/>
                </a:solidFill>
                <a:latin typeface="Arial" pitchFamily="34" charset="0"/>
                <a:cs typeface="Arial" pitchFamily="34" charset="0"/>
              </a:defRPr>
            </a:lvl1pPr>
            <a:lvl2pPr marL="0" indent="0" algn="r">
              <a:buFontTx/>
              <a:buNone/>
              <a:defRPr sz="3307" b="0">
                <a:solidFill>
                  <a:srgbClr val="103184"/>
                </a:solidFill>
                <a:latin typeface="Arial" pitchFamily="34" charset="0"/>
                <a:cs typeface="Arial" pitchFamily="34" charset="0"/>
              </a:defRPr>
            </a:lvl2pPr>
            <a:lvl3pPr marL="0" indent="0" algn="r">
              <a:buFontTx/>
              <a:buNone/>
              <a:defRPr sz="2756" b="0">
                <a:solidFill>
                  <a:srgbClr val="103184"/>
                </a:solidFill>
                <a:latin typeface="Arial" pitchFamily="34" charset="0"/>
                <a:cs typeface="Arial" pitchFamily="34" charset="0"/>
              </a:defRPr>
            </a:lvl3pPr>
            <a:lvl4pPr marL="0" indent="0" algn="r">
              <a:buFontTx/>
              <a:buNone/>
              <a:defRPr sz="2205" b="0">
                <a:solidFill>
                  <a:srgbClr val="103184"/>
                </a:solidFill>
                <a:latin typeface="Arial" pitchFamily="34" charset="0"/>
                <a:cs typeface="Arial" pitchFamily="34" charset="0"/>
              </a:defRPr>
            </a:lvl4pPr>
            <a:lvl5pPr marL="0" indent="0" algn="r">
              <a:buFontTx/>
              <a:buNone/>
              <a:defRPr sz="2205" b="0">
                <a:solidFill>
                  <a:srgbClr val="103184"/>
                </a:solidFill>
                <a:latin typeface="Arial" pitchFamily="34" charset="0"/>
                <a:cs typeface="Arial" pitchFamily="34" charset="0"/>
              </a:defRPr>
            </a:lvl5pPr>
          </a:lstStyle>
          <a:p>
            <a:pPr lvl="0"/>
            <a:r>
              <a:rPr lang="fr-FR" smtClean="0"/>
              <a:t>Cliquez pour modifier le texte du masque</a:t>
            </a:r>
          </a:p>
        </p:txBody>
      </p:sp>
      <p:sp>
        <p:nvSpPr>
          <p:cNvPr id="26" name="Espace réservé du texte 25"/>
          <p:cNvSpPr>
            <a:spLocks noGrp="1"/>
          </p:cNvSpPr>
          <p:nvPr>
            <p:ph type="body" sz="quarter" idx="13" hasCustomPrompt="1"/>
          </p:nvPr>
        </p:nvSpPr>
        <p:spPr>
          <a:xfrm>
            <a:off x="980003" y="8126797"/>
            <a:ext cx="23239974" cy="8020771"/>
          </a:xfrm>
        </p:spPr>
        <p:txBody>
          <a:bodyPr anchor="b" anchorCtr="0"/>
          <a:lstStyle>
            <a:lvl1pPr marL="0" indent="0" algn="ctr">
              <a:buFontTx/>
              <a:buNone/>
              <a:defRPr sz="14882" b="1">
                <a:solidFill>
                  <a:schemeClr val="tx2"/>
                </a:solidFill>
                <a:latin typeface="Century Gothic" pitchFamily="34" charset="0"/>
              </a:defRPr>
            </a:lvl1pPr>
            <a:lvl2pPr marL="0" indent="0" algn="ctr">
              <a:lnSpc>
                <a:spcPct val="90000"/>
              </a:lnSpc>
              <a:spcBef>
                <a:spcPts val="1378"/>
              </a:spcBef>
              <a:buFontTx/>
              <a:buNone/>
              <a:defRPr sz="8819" b="0">
                <a:solidFill>
                  <a:schemeClr val="tx2"/>
                </a:solidFill>
                <a:latin typeface="Century Gothic" pitchFamily="34" charset="0"/>
              </a:defRPr>
            </a:lvl2pPr>
            <a:lvl3pPr marL="0" indent="0">
              <a:buFontTx/>
              <a:buNone/>
              <a:defRPr/>
            </a:lvl3pPr>
            <a:lvl4pPr marL="0" indent="0">
              <a:buFontTx/>
              <a:buNone/>
              <a:defRPr/>
            </a:lvl4pPr>
            <a:lvl5pPr marL="0" indent="0">
              <a:buFontTx/>
              <a:buNone/>
              <a:defRPr/>
            </a:lvl5pPr>
          </a:lstStyle>
          <a:p>
            <a:pPr lvl="0"/>
            <a:r>
              <a:rPr lang="fr-FR" smtClean="0"/>
              <a:t>1</a:t>
            </a:r>
          </a:p>
          <a:p>
            <a:pPr lvl="1"/>
            <a:r>
              <a:rPr lang="fr-FR" smtClean="0"/>
              <a:t>DEUXIÈME NIVEAU</a:t>
            </a:r>
            <a:endParaRPr lang="fr-FR"/>
          </a:p>
        </p:txBody>
      </p:sp>
      <p:sp>
        <p:nvSpPr>
          <p:cNvPr id="13" name="Parallélogramme 12"/>
          <p:cNvSpPr>
            <a:spLocks noChangeAspect="1"/>
          </p:cNvSpPr>
          <p:nvPr userDrawn="1"/>
        </p:nvSpPr>
        <p:spPr>
          <a:xfrm>
            <a:off x="2023982" y="-24018"/>
            <a:ext cx="3968941" cy="8196103"/>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9" name="Espace réservé de la date 3"/>
          <p:cNvSpPr>
            <a:spLocks noGrp="1"/>
          </p:cNvSpPr>
          <p:nvPr>
            <p:ph type="dt" sz="half" idx="2"/>
          </p:nvPr>
        </p:nvSpPr>
        <p:spPr>
          <a:xfrm>
            <a:off x="9659991" y="34144090"/>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pic>
        <p:nvPicPr>
          <p:cNvPr id="10" name="Picture 9"/>
          <p:cNvPicPr>
            <a:picLocks noChangeAspect="1"/>
          </p:cNvPicPr>
          <p:nvPr userDrawn="1"/>
        </p:nvPicPr>
        <p:blipFill>
          <a:blip r:embed="rId2"/>
          <a:stretch>
            <a:fillRect/>
          </a:stretch>
        </p:blipFill>
        <p:spPr>
          <a:xfrm>
            <a:off x="20174216" y="34166425"/>
            <a:ext cx="3347367" cy="1127535"/>
          </a:xfrm>
          <a:prstGeom prst="rect">
            <a:avLst/>
          </a:prstGeom>
        </p:spPr>
      </p:pic>
    </p:spTree>
    <p:extLst>
      <p:ext uri="{BB962C8B-B14F-4D97-AF65-F5344CB8AC3E}">
        <p14:creationId xmlns:p14="http://schemas.microsoft.com/office/powerpoint/2010/main" val="42207991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fond sombre">
    <p:spTree>
      <p:nvGrpSpPr>
        <p:cNvPr id="1" name=""/>
        <p:cNvGrpSpPr/>
        <p:nvPr/>
      </p:nvGrpSpPr>
      <p:grpSpPr>
        <a:xfrm>
          <a:off x="0" y="0"/>
          <a:ext cx="0" cy="0"/>
          <a:chOff x="0" y="0"/>
          <a:chExt cx="0" cy="0"/>
        </a:xfrm>
      </p:grpSpPr>
      <p:cxnSp>
        <p:nvCxnSpPr>
          <p:cNvPr id="12" name="Connecteur droit 11"/>
          <p:cNvCxnSpPr/>
          <p:nvPr userDrawn="1"/>
        </p:nvCxnSpPr>
        <p:spPr>
          <a:xfrm flipH="1">
            <a:off x="8056894" y="17908164"/>
            <a:ext cx="9086192" cy="0"/>
          </a:xfrm>
          <a:prstGeom prst="line">
            <a:avLst/>
          </a:prstGeom>
          <a:ln w="12700" cap="rnd">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997499" y="19304164"/>
            <a:ext cx="23257477" cy="2266650"/>
          </a:xfrm>
          <a:prstGeom prst="rect">
            <a:avLst/>
          </a:prstGeom>
        </p:spPr>
        <p:txBody>
          <a:bodyPr vert="horz">
            <a:normAutofit/>
          </a:bodyPr>
          <a:lstStyle>
            <a:lvl1pPr marL="0" indent="0" algn="ctr">
              <a:buFontTx/>
              <a:buNone/>
              <a:defRPr sz="4961" cap="none">
                <a:solidFill>
                  <a:schemeClr val="bg1"/>
                </a:solidFill>
                <a:latin typeface="Arial"/>
                <a:cs typeface="Arial"/>
              </a:defRPr>
            </a:lvl1pPr>
          </a:lstStyle>
          <a:p>
            <a:pPr lvl="0"/>
            <a:r>
              <a:rPr lang="en-US" smtClean="0"/>
              <a:t>Click to edit Master text styles</a:t>
            </a:r>
          </a:p>
        </p:txBody>
      </p:sp>
      <p:sp>
        <p:nvSpPr>
          <p:cNvPr id="14" name="Rectangle 13"/>
          <p:cNvSpPr/>
          <p:nvPr userDrawn="1"/>
        </p:nvSpPr>
        <p:spPr>
          <a:xfrm>
            <a:off x="0" y="32603542"/>
            <a:ext cx="25199975" cy="3396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13" name="Espace réservé du texte 25"/>
          <p:cNvSpPr>
            <a:spLocks noGrp="1"/>
          </p:cNvSpPr>
          <p:nvPr>
            <p:ph type="body" sz="quarter" idx="13" hasCustomPrompt="1"/>
          </p:nvPr>
        </p:nvSpPr>
        <p:spPr>
          <a:xfrm>
            <a:off x="980003" y="8126797"/>
            <a:ext cx="23239974" cy="8020771"/>
          </a:xfrm>
        </p:spPr>
        <p:txBody>
          <a:bodyPr anchor="b" anchorCtr="0"/>
          <a:lstStyle>
            <a:lvl1pPr marL="0" indent="0" algn="ctr">
              <a:buFontTx/>
              <a:buNone/>
              <a:defRPr sz="14882" b="1">
                <a:solidFill>
                  <a:schemeClr val="bg1"/>
                </a:solidFill>
                <a:latin typeface="Century Gothic" pitchFamily="34" charset="0"/>
              </a:defRPr>
            </a:lvl1pPr>
            <a:lvl2pPr marL="0" indent="0" algn="ctr">
              <a:lnSpc>
                <a:spcPct val="90000"/>
              </a:lnSpc>
              <a:spcBef>
                <a:spcPts val="1378"/>
              </a:spcBef>
              <a:buFontTx/>
              <a:buNone/>
              <a:defRPr sz="8819" b="0">
                <a:solidFill>
                  <a:schemeClr val="bg1"/>
                </a:solidFill>
                <a:latin typeface="Century Gothic" pitchFamily="34" charset="0"/>
              </a:defRPr>
            </a:lvl2pPr>
            <a:lvl3pPr marL="0" indent="0">
              <a:buFontTx/>
              <a:buNone/>
              <a:defRPr/>
            </a:lvl3pPr>
            <a:lvl4pPr marL="0" indent="0">
              <a:buFontTx/>
              <a:buNone/>
              <a:defRPr/>
            </a:lvl4pPr>
            <a:lvl5pPr marL="0" indent="0">
              <a:buFontTx/>
              <a:buNone/>
              <a:defRPr/>
            </a:lvl5pPr>
          </a:lstStyle>
          <a:p>
            <a:pPr lvl="0"/>
            <a:r>
              <a:rPr lang="fr-FR" smtClean="0"/>
              <a:t>1</a:t>
            </a:r>
          </a:p>
          <a:p>
            <a:pPr lvl="1"/>
            <a:r>
              <a:rPr lang="fr-FR" smtClean="0"/>
              <a:t>DEUXIÈME NIVEAU</a:t>
            </a:r>
            <a:endParaRPr lang="fr-FR"/>
          </a:p>
        </p:txBody>
      </p:sp>
      <p:sp>
        <p:nvSpPr>
          <p:cNvPr id="19" name="Parallélogramme 18"/>
          <p:cNvSpPr>
            <a:spLocks noChangeAspect="1"/>
          </p:cNvSpPr>
          <p:nvPr userDrawn="1"/>
        </p:nvSpPr>
        <p:spPr>
          <a:xfrm>
            <a:off x="2023982" y="-24018"/>
            <a:ext cx="3968941" cy="8196103"/>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972" dirty="0">
              <a:latin typeface="Century Gothic" pitchFamily="34" charset="0"/>
            </a:endParaRPr>
          </a:p>
        </p:txBody>
      </p:sp>
      <p:sp>
        <p:nvSpPr>
          <p:cNvPr id="21" name="Espace réservé de la date 3"/>
          <p:cNvSpPr>
            <a:spLocks noGrp="1"/>
          </p:cNvSpPr>
          <p:nvPr>
            <p:ph type="dt" sz="half" idx="2"/>
          </p:nvPr>
        </p:nvSpPr>
        <p:spPr>
          <a:xfrm>
            <a:off x="9659991" y="34144090"/>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09533" y="34144089"/>
            <a:ext cx="3394525" cy="1143419"/>
          </a:xfrm>
          <a:prstGeom prst="rect">
            <a:avLst/>
          </a:prstGeom>
        </p:spPr>
      </p:pic>
    </p:spTree>
    <p:extLst>
      <p:ext uri="{BB962C8B-B14F-4D97-AF65-F5344CB8AC3E}">
        <p14:creationId xmlns:p14="http://schemas.microsoft.com/office/powerpoint/2010/main" val="42207991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en-US" smtClean="0"/>
              <a:t>Click to edit Master title style</a:t>
            </a:r>
            <a:endParaRPr lang="fr-FR"/>
          </a:p>
        </p:txBody>
      </p:sp>
      <p:sp>
        <p:nvSpPr>
          <p:cNvPr id="10" name="Espace réservé du contenu 9"/>
          <p:cNvSpPr>
            <a:spLocks noGrp="1"/>
          </p:cNvSpPr>
          <p:nvPr>
            <p:ph sz="quarter" idx="14"/>
          </p:nvPr>
        </p:nvSpPr>
        <p:spPr>
          <a:xfrm>
            <a:off x="7822496" y="5799960"/>
            <a:ext cx="11639261" cy="25807618"/>
          </a:xfrm>
        </p:spPr>
        <p:txBody>
          <a:bodyPr anchor="ctr" anchorCtr="0"/>
          <a:lstStyle>
            <a:lvl1pPr marL="1474373" indent="-1474373">
              <a:spcBef>
                <a:spcPts val="5512"/>
              </a:spcBef>
              <a:buClr>
                <a:srgbClr val="004563"/>
              </a:buClr>
              <a:buFontTx/>
              <a:buNone/>
              <a:defRPr>
                <a:latin typeface="Century Gothic" pitchFamily="34" charset="0"/>
              </a:defRPr>
            </a:lvl1pPr>
            <a:lvl2pPr marL="0" indent="0">
              <a:spcBef>
                <a:spcPts val="0"/>
              </a:spcBef>
              <a:buFontTx/>
              <a:buNone/>
              <a:defRPr sz="3307" b="0">
                <a:solidFill>
                  <a:srgbClr val="004563"/>
                </a:solidFill>
                <a:latin typeface="Century Gothic" pitchFamily="34" charset="0"/>
              </a:defRPr>
            </a:lvl2pPr>
            <a:lvl3pPr marL="498749" indent="-498749">
              <a:buClr>
                <a:srgbClr val="004563"/>
              </a:buClr>
              <a:defRPr sz="3307" b="1">
                <a:latin typeface="Century Gothic" pitchFamily="34" charset="0"/>
              </a:defRPr>
            </a:lvl3pPr>
            <a:lvl4pPr marL="498749" indent="0">
              <a:defRPr sz="3307">
                <a:latin typeface="Century Gothic" pitchFamily="34" charset="0"/>
              </a:defRPr>
            </a:lvl4pPr>
            <a:lvl5pPr marL="997498" indent="-498749">
              <a:defRPr sz="3307">
                <a:latin typeface="Century Gothic"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9" name="Espace réservé du contenu 9"/>
          <p:cNvSpPr>
            <a:spLocks noGrp="1"/>
          </p:cNvSpPr>
          <p:nvPr>
            <p:ph sz="quarter" idx="15" hasCustomPrompt="1"/>
          </p:nvPr>
        </p:nvSpPr>
        <p:spPr>
          <a:xfrm>
            <a:off x="19461754" y="5775320"/>
            <a:ext cx="1576368" cy="25807618"/>
          </a:xfrm>
        </p:spPr>
        <p:txBody>
          <a:bodyPr anchor="ctr" anchorCtr="0"/>
          <a:lstStyle>
            <a:lvl1pPr marL="1474373" indent="-1474373" algn="r">
              <a:spcBef>
                <a:spcPts val="5512"/>
              </a:spcBef>
              <a:buClr>
                <a:srgbClr val="004563"/>
              </a:buClr>
              <a:buFontTx/>
              <a:buNone/>
              <a:defRPr b="1">
                <a:solidFill>
                  <a:schemeClr val="tx2"/>
                </a:solidFill>
                <a:latin typeface="Century Gothic" pitchFamily="34" charset="0"/>
              </a:defRPr>
            </a:lvl1pPr>
            <a:lvl2pPr marL="0" indent="0" algn="r">
              <a:spcBef>
                <a:spcPts val="0"/>
              </a:spcBef>
              <a:buFontTx/>
              <a:buNone/>
              <a:defRPr sz="3307" b="0">
                <a:solidFill>
                  <a:schemeClr val="tx2"/>
                </a:solidFill>
                <a:latin typeface="Century Gothic" pitchFamily="34" charset="0"/>
              </a:defRPr>
            </a:lvl2pPr>
            <a:lvl3pPr marL="498749" indent="-498749" algn="r">
              <a:buClr>
                <a:schemeClr val="tx2"/>
              </a:buClr>
              <a:defRPr sz="3307" b="1">
                <a:latin typeface="Century Gothic" pitchFamily="34" charset="0"/>
              </a:defRPr>
            </a:lvl3pPr>
            <a:lvl4pPr marL="498749" indent="0" algn="r">
              <a:defRPr sz="3307">
                <a:latin typeface="Century Gothic" pitchFamily="34" charset="0"/>
              </a:defRPr>
            </a:lvl4pPr>
            <a:lvl5pPr marL="997498" indent="-498749" algn="r">
              <a:defRPr sz="3307">
                <a:latin typeface="Century Gothic" pitchFamily="34" charset="0"/>
              </a:defRPr>
            </a:lvl5pPr>
          </a:lstStyle>
          <a:p>
            <a:pPr lvl="0"/>
            <a:r>
              <a:rPr lang="fr-FR" smtClean="0"/>
              <a:t>1</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7" name="Espace réservé du numéro de diapositive 16"/>
          <p:cNvSpPr>
            <a:spLocks noGrp="1"/>
          </p:cNvSpPr>
          <p:nvPr>
            <p:ph type="sldNum" sz="quarter" idx="16"/>
          </p:nvPr>
        </p:nvSpPr>
        <p:spPr/>
        <p:txBody>
          <a:bodyPr/>
          <a:lstStyle/>
          <a:p>
            <a:fld id="{3801209A-EBCB-4229-9A21-B7869465F47A}" type="slidenum">
              <a:rPr lang="fr-FR" smtClean="0"/>
              <a:pPr/>
              <a:t>‹#›</a:t>
            </a:fld>
            <a:r>
              <a:rPr lang="fr-FR" dirty="0" smtClean="0"/>
              <a:t>   |  </a:t>
            </a:r>
            <a:endParaRPr lang="fr-FR" dirty="0"/>
          </a:p>
        </p:txBody>
      </p:sp>
      <p:sp>
        <p:nvSpPr>
          <p:cNvPr id="18" name="Espace réservé du pied de page 17"/>
          <p:cNvSpPr>
            <a:spLocks noGrp="1"/>
          </p:cNvSpPr>
          <p:nvPr>
            <p:ph type="ftr" sz="quarter" idx="17"/>
          </p:nvPr>
        </p:nvSpPr>
        <p:spPr/>
        <p:txBody>
          <a:bodyPr/>
          <a:lstStyle/>
          <a:p>
            <a:r>
              <a:rPr lang="fr-FR" dirty="0" smtClean="0"/>
              <a:t>Titre de la présentation  I  30 Septembre 2014 </a:t>
            </a:r>
            <a:endParaRPr lang="fr-FR" dirty="0"/>
          </a:p>
        </p:txBody>
      </p:sp>
      <p:sp>
        <p:nvSpPr>
          <p:cNvPr id="12"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112529232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12" name="Espace réservé du texte 11"/>
          <p:cNvSpPr>
            <a:spLocks noGrp="1"/>
          </p:cNvSpPr>
          <p:nvPr>
            <p:ph type="body" sz="quarter" idx="10"/>
          </p:nvPr>
        </p:nvSpPr>
        <p:spPr>
          <a:xfrm>
            <a:off x="474521" y="8266326"/>
            <a:ext cx="21139976" cy="23466501"/>
          </a:xfrm>
          <a:prstGeom prst="rect">
            <a:avLst/>
          </a:prstGeom>
        </p:spPr>
        <p:txBody>
          <a:bodyPr vert="horz"/>
          <a:lstStyle>
            <a:lvl1pPr marL="787498" indent="-787498">
              <a:buSzPct val="120000"/>
              <a:buFontTx/>
              <a:buBlip>
                <a:blip r:embed="rId2"/>
              </a:buBlip>
              <a:defRPr sz="4961">
                <a:solidFill>
                  <a:srgbClr val="404040"/>
                </a:solidFill>
                <a:latin typeface="Arial"/>
                <a:cs typeface="Arial"/>
              </a:defRPr>
            </a:lvl1pPr>
            <a:lvl2pPr marL="2047496" indent="-787498">
              <a:buClr>
                <a:srgbClr val="00727A"/>
              </a:buClr>
              <a:buSzPct val="100000"/>
              <a:buFont typeface="Wingdings" pitchFamily="2" charset="2"/>
              <a:buChar char="à"/>
              <a:defRPr sz="4409" baseline="0">
                <a:solidFill>
                  <a:srgbClr val="404040"/>
                </a:solidFill>
                <a:latin typeface="Arial"/>
                <a:cs typeface="Arial"/>
              </a:defRPr>
            </a:lvl2pPr>
            <a:lvl3pPr marL="2970620" indent="-450625">
              <a:buClr>
                <a:srgbClr val="004563"/>
              </a:buClr>
              <a:buSzPct val="100000"/>
              <a:buFont typeface="Arial" pitchFamily="34" charset="0"/>
              <a:buChar char="­"/>
              <a:defRPr sz="3858" i="1">
                <a:solidFill>
                  <a:srgbClr val="404040"/>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smtClean="0"/>
          </a:p>
        </p:txBody>
      </p:sp>
      <p:sp>
        <p:nvSpPr>
          <p:cNvPr id="10" name="Titre 9"/>
          <p:cNvSpPr>
            <a:spLocks noGrp="1"/>
          </p:cNvSpPr>
          <p:nvPr>
            <p:ph type="title"/>
          </p:nvPr>
        </p:nvSpPr>
        <p:spPr/>
        <p:txBody>
          <a:bodyPr/>
          <a:lstStyle/>
          <a:p>
            <a:r>
              <a:rPr lang="en-US" smtClean="0"/>
              <a:t>Click to edit Master title style</a:t>
            </a:r>
            <a:endParaRPr lang="fr-FR"/>
          </a:p>
        </p:txBody>
      </p:sp>
      <p:sp>
        <p:nvSpPr>
          <p:cNvPr id="14" name="Espace réservé du numéro de diapositive 13"/>
          <p:cNvSpPr>
            <a:spLocks noGrp="1"/>
          </p:cNvSpPr>
          <p:nvPr>
            <p:ph type="sldNum" sz="quarter" idx="11"/>
          </p:nvPr>
        </p:nvSpPr>
        <p:spPr/>
        <p:txBody>
          <a:bodyPr/>
          <a:lstStyle/>
          <a:p>
            <a:fld id="{3801209A-EBCB-4229-9A21-B7869465F47A}" type="slidenum">
              <a:rPr lang="fr-FR" smtClean="0"/>
              <a:pPr/>
              <a:t>‹#›</a:t>
            </a:fld>
            <a:r>
              <a:rPr lang="fr-FR" dirty="0" smtClean="0"/>
              <a:t>   |  </a:t>
            </a:r>
            <a:endParaRPr lang="fr-FR" dirty="0"/>
          </a:p>
        </p:txBody>
      </p:sp>
      <p:sp>
        <p:nvSpPr>
          <p:cNvPr id="18" name="Espace réservé du pied de page 17"/>
          <p:cNvSpPr>
            <a:spLocks noGrp="1"/>
          </p:cNvSpPr>
          <p:nvPr>
            <p:ph type="ftr" sz="quarter" idx="12"/>
          </p:nvPr>
        </p:nvSpPr>
        <p:spPr/>
        <p:txBody>
          <a:bodyPr/>
          <a:lstStyle/>
          <a:p>
            <a:r>
              <a:rPr lang="fr-FR" dirty="0" smtClean="0"/>
              <a:t>Titre de la présentation  I  30 Septembre 2014 </a:t>
            </a:r>
            <a:endParaRPr lang="fr-FR" dirty="0"/>
          </a:p>
        </p:txBody>
      </p:sp>
      <p:sp>
        <p:nvSpPr>
          <p:cNvPr id="9" name="Espace réservé du texte 11"/>
          <p:cNvSpPr>
            <a:spLocks noGrp="1"/>
          </p:cNvSpPr>
          <p:nvPr>
            <p:ph type="body" sz="quarter" idx="13"/>
          </p:nvPr>
        </p:nvSpPr>
        <p:spPr>
          <a:xfrm>
            <a:off x="474521" y="4326011"/>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5"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348032114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en-US" smtClean="0"/>
              <a:t>Click to edit Master title style</a:t>
            </a:r>
            <a:endParaRPr lang="fr-FR"/>
          </a:p>
        </p:txBody>
      </p:sp>
      <p:sp>
        <p:nvSpPr>
          <p:cNvPr id="14" name="Espace réservé du numéro de diapositive 13"/>
          <p:cNvSpPr>
            <a:spLocks noGrp="1"/>
          </p:cNvSpPr>
          <p:nvPr>
            <p:ph type="sldNum" sz="quarter" idx="11"/>
          </p:nvPr>
        </p:nvSpPr>
        <p:spPr/>
        <p:txBody>
          <a:bodyPr/>
          <a:lstStyle/>
          <a:p>
            <a:fld id="{3801209A-EBCB-4229-9A21-B7869465F47A}" type="slidenum">
              <a:rPr lang="fr-FR" smtClean="0"/>
              <a:pPr/>
              <a:t>‹#›</a:t>
            </a:fld>
            <a:r>
              <a:rPr lang="fr-FR" dirty="0" smtClean="0"/>
              <a:t>   |  </a:t>
            </a:r>
            <a:endParaRPr lang="fr-FR" dirty="0"/>
          </a:p>
        </p:txBody>
      </p:sp>
      <p:sp>
        <p:nvSpPr>
          <p:cNvPr id="18" name="Espace réservé du pied de page 17"/>
          <p:cNvSpPr>
            <a:spLocks noGrp="1"/>
          </p:cNvSpPr>
          <p:nvPr>
            <p:ph type="ftr" sz="quarter" idx="12"/>
          </p:nvPr>
        </p:nvSpPr>
        <p:spPr/>
        <p:txBody>
          <a:bodyPr/>
          <a:lstStyle/>
          <a:p>
            <a:r>
              <a:rPr lang="fr-FR" dirty="0" smtClean="0"/>
              <a:t>Titre de la présentation  I  30 Septembre 2014 </a:t>
            </a:r>
            <a:endParaRPr lang="fr-FR" dirty="0"/>
          </a:p>
        </p:txBody>
      </p:sp>
      <p:sp>
        <p:nvSpPr>
          <p:cNvPr id="7" name="Espace réservé du tableau 6"/>
          <p:cNvSpPr>
            <a:spLocks noGrp="1"/>
          </p:cNvSpPr>
          <p:nvPr>
            <p:ph type="tbl" sz="quarter" idx="13"/>
          </p:nvPr>
        </p:nvSpPr>
        <p:spPr>
          <a:xfrm>
            <a:off x="500767" y="11674917"/>
            <a:ext cx="21144355" cy="20033188"/>
          </a:xfrm>
        </p:spPr>
        <p:txBody>
          <a:bodyPr>
            <a:normAutofit/>
          </a:bodyPr>
          <a:lstStyle>
            <a:lvl1pPr>
              <a:buFontTx/>
              <a:buNone/>
              <a:defRPr sz="3858"/>
            </a:lvl1pPr>
          </a:lstStyle>
          <a:p>
            <a:r>
              <a:rPr lang="en-US" dirty="0" smtClean="0"/>
              <a:t>Click icon to add table</a:t>
            </a:r>
            <a:endParaRPr lang="fr-FR" dirty="0"/>
          </a:p>
        </p:txBody>
      </p:sp>
      <p:sp>
        <p:nvSpPr>
          <p:cNvPr id="6" name="Espace réservé du texte 11"/>
          <p:cNvSpPr>
            <a:spLocks noGrp="1"/>
          </p:cNvSpPr>
          <p:nvPr>
            <p:ph type="body" sz="quarter" idx="14"/>
          </p:nvPr>
        </p:nvSpPr>
        <p:spPr>
          <a:xfrm>
            <a:off x="474521"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9"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
        <p:nvSpPr>
          <p:cNvPr id="12" name="Espace réservé du texte 5"/>
          <p:cNvSpPr>
            <a:spLocks noGrp="1"/>
          </p:cNvSpPr>
          <p:nvPr>
            <p:ph type="body" sz="quarter" idx="15"/>
          </p:nvPr>
        </p:nvSpPr>
        <p:spPr>
          <a:xfrm>
            <a:off x="481371"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480321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STOGRAMME x2">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en-US" smtClean="0"/>
              <a:t>Click to edit Master title style</a:t>
            </a:r>
            <a:endParaRPr lang="fr-FR"/>
          </a:p>
        </p:txBody>
      </p:sp>
      <p:sp>
        <p:nvSpPr>
          <p:cNvPr id="21" name="Espace réservé du numéro de diapositive 20"/>
          <p:cNvSpPr>
            <a:spLocks noGrp="1"/>
          </p:cNvSpPr>
          <p:nvPr>
            <p:ph type="sldNum" sz="quarter" idx="10"/>
          </p:nvPr>
        </p:nvSpPr>
        <p:spPr/>
        <p:txBody>
          <a:bodyPr/>
          <a:lstStyle/>
          <a:p>
            <a:fld id="{3801209A-EBCB-4229-9A21-B7869465F47A}" type="slidenum">
              <a:rPr lang="fr-FR" smtClean="0"/>
              <a:pPr/>
              <a:t>‹#›</a:t>
            </a:fld>
            <a:r>
              <a:rPr lang="fr-FR" dirty="0" smtClean="0"/>
              <a:t>   |  </a:t>
            </a:r>
            <a:endParaRPr lang="fr-FR" dirty="0"/>
          </a:p>
        </p:txBody>
      </p:sp>
      <p:sp>
        <p:nvSpPr>
          <p:cNvPr id="22" name="Espace réservé du pied de page 21"/>
          <p:cNvSpPr>
            <a:spLocks noGrp="1"/>
          </p:cNvSpPr>
          <p:nvPr>
            <p:ph type="ftr" sz="quarter" idx="11"/>
          </p:nvPr>
        </p:nvSpPr>
        <p:spPr/>
        <p:txBody>
          <a:bodyPr/>
          <a:lstStyle/>
          <a:p>
            <a:r>
              <a:rPr lang="fr-FR" dirty="0" smtClean="0"/>
              <a:t>Titre de la présentation  I  30 Septembre 2014 </a:t>
            </a:r>
            <a:endParaRPr lang="fr-FR" dirty="0"/>
          </a:p>
        </p:txBody>
      </p:sp>
      <p:sp>
        <p:nvSpPr>
          <p:cNvPr id="9" name="Espace réservé du graphique 8"/>
          <p:cNvSpPr>
            <a:spLocks noGrp="1"/>
          </p:cNvSpPr>
          <p:nvPr>
            <p:ph type="chart" sz="quarter" idx="14"/>
          </p:nvPr>
        </p:nvSpPr>
        <p:spPr>
          <a:xfrm>
            <a:off x="445600" y="11655697"/>
            <a:ext cx="10355616" cy="18658200"/>
          </a:xfrm>
        </p:spPr>
        <p:txBody>
          <a:bodyPr/>
          <a:lstStyle>
            <a:lvl1pPr>
              <a:buFontTx/>
              <a:buNone/>
              <a:defRPr/>
            </a:lvl1pPr>
          </a:lstStyle>
          <a:p>
            <a:r>
              <a:rPr lang="en-US" dirty="0" smtClean="0"/>
              <a:t>Click icon to add chart</a:t>
            </a:r>
            <a:endParaRPr lang="fr-FR" dirty="0"/>
          </a:p>
        </p:txBody>
      </p:sp>
      <p:sp>
        <p:nvSpPr>
          <p:cNvPr id="12" name="Espace réservé du graphique 8"/>
          <p:cNvSpPr>
            <a:spLocks noGrp="1"/>
          </p:cNvSpPr>
          <p:nvPr>
            <p:ph type="chart" sz="quarter" idx="15"/>
          </p:nvPr>
        </p:nvSpPr>
        <p:spPr>
          <a:xfrm>
            <a:off x="11644737" y="11655697"/>
            <a:ext cx="10355616" cy="18658200"/>
          </a:xfrm>
        </p:spPr>
        <p:txBody>
          <a:bodyPr/>
          <a:lstStyle>
            <a:lvl1pPr>
              <a:buFontTx/>
              <a:buNone/>
              <a:defRPr/>
            </a:lvl1pPr>
          </a:lstStyle>
          <a:p>
            <a:r>
              <a:rPr lang="en-US" dirty="0" smtClean="0"/>
              <a:t>Click icon to add chart</a:t>
            </a:r>
            <a:endParaRPr lang="fr-FR" dirty="0"/>
          </a:p>
        </p:txBody>
      </p:sp>
      <p:sp>
        <p:nvSpPr>
          <p:cNvPr id="6" name="Espace réservé du texte 5"/>
          <p:cNvSpPr>
            <a:spLocks noGrp="1"/>
          </p:cNvSpPr>
          <p:nvPr>
            <p:ph type="body" sz="quarter" idx="12"/>
          </p:nvPr>
        </p:nvSpPr>
        <p:spPr>
          <a:xfrm>
            <a:off x="481371" y="7924651"/>
            <a:ext cx="9998763"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
        <p:nvSpPr>
          <p:cNvPr id="7" name="Espace réservé du texte 5"/>
          <p:cNvSpPr>
            <a:spLocks noGrp="1"/>
          </p:cNvSpPr>
          <p:nvPr>
            <p:ph type="body" sz="quarter" idx="13"/>
          </p:nvPr>
        </p:nvSpPr>
        <p:spPr>
          <a:xfrm>
            <a:off x="11597843" y="7924651"/>
            <a:ext cx="9775146" cy="3116943"/>
          </a:xfrm>
        </p:spPr>
        <p:txBody>
          <a:bodyPr/>
          <a:lstStyle>
            <a:lvl1pPr marL="0" indent="0">
              <a:spcBef>
                <a:spcPts val="0"/>
              </a:spcBef>
              <a:buFontTx/>
              <a:buNone/>
              <a:defRPr b="1">
                <a:solidFill>
                  <a:schemeClr val="tx2"/>
                </a:solidFill>
                <a:latin typeface="Century Gothic" pitchFamily="34" charset="0"/>
              </a:defRPr>
            </a:lvl1pPr>
            <a:lvl2pPr marL="0" indent="0">
              <a:spcBef>
                <a:spcPts val="0"/>
              </a:spcBef>
              <a:buFontTx/>
              <a:buNone/>
              <a:defRPr sz="3858" b="0"/>
            </a:lvl2pPr>
            <a:lvl3pPr marL="0" indent="0">
              <a:spcBef>
                <a:spcPts val="0"/>
              </a:spcBef>
              <a:buFontTx/>
              <a:buNone/>
              <a:defRPr sz="2756" b="1"/>
            </a:lvl3pPr>
            <a:lvl4pPr marL="0" indent="0">
              <a:buFontTx/>
              <a:buNone/>
              <a:defRPr sz="2756"/>
            </a:lvl4pPr>
            <a:lvl5pPr marL="0" indent="0">
              <a:buFontTx/>
              <a:buNone/>
              <a:defRPr sz="2756"/>
            </a:lvl5pPr>
          </a:lstStyle>
          <a:p>
            <a:pPr lvl="0"/>
            <a:r>
              <a:rPr lang="en-US" smtClean="0"/>
              <a:t>Click to edit Master text styles</a:t>
            </a:r>
          </a:p>
          <a:p>
            <a:pPr lvl="1"/>
            <a:r>
              <a:rPr lang="en-US" smtClean="0"/>
              <a:t>Second level</a:t>
            </a:r>
          </a:p>
          <a:p>
            <a:pPr lvl="2"/>
            <a:r>
              <a:rPr lang="en-US" smtClean="0"/>
              <a:t>Third level</a:t>
            </a:r>
          </a:p>
        </p:txBody>
      </p:sp>
      <p:sp>
        <p:nvSpPr>
          <p:cNvPr id="11" name="Espace réservé du texte 11"/>
          <p:cNvSpPr>
            <a:spLocks noGrp="1"/>
          </p:cNvSpPr>
          <p:nvPr>
            <p:ph type="body" sz="quarter" idx="16"/>
          </p:nvPr>
        </p:nvSpPr>
        <p:spPr>
          <a:xfrm>
            <a:off x="474521" y="4301297"/>
            <a:ext cx="21139976" cy="2004153"/>
          </a:xfrm>
          <a:prstGeom prst="rect">
            <a:avLst/>
          </a:prstGeom>
        </p:spPr>
        <p:txBody>
          <a:bodyPr vert="horz">
            <a:normAutofit/>
          </a:bodyPr>
          <a:lstStyle>
            <a:lvl1pPr marL="787498" indent="-787498">
              <a:buSzPct val="120000"/>
              <a:buFontTx/>
              <a:buNone/>
              <a:defRPr sz="3858" b="1">
                <a:solidFill>
                  <a:schemeClr val="tx2"/>
                </a:solidFill>
                <a:latin typeface="Century Gothic" pitchFamily="34" charset="0"/>
                <a:cs typeface="Arial"/>
              </a:defRPr>
            </a:lvl1pPr>
            <a:lvl2pPr marL="2047496" indent="-787498">
              <a:buClr>
                <a:srgbClr val="00727A"/>
              </a:buClr>
              <a:buSzPct val="100000"/>
              <a:buFontTx/>
              <a:buNone/>
              <a:defRPr sz="4409" baseline="0">
                <a:solidFill>
                  <a:srgbClr val="404040"/>
                </a:solidFill>
                <a:latin typeface="Arial"/>
                <a:cs typeface="Arial"/>
              </a:defRPr>
            </a:lvl2pPr>
            <a:lvl3pPr marL="2970620" indent="-450625">
              <a:buClr>
                <a:srgbClr val="004563"/>
              </a:buClr>
              <a:buSzPct val="100000"/>
              <a:buFontTx/>
              <a:buNone/>
              <a:defRPr sz="3858" i="1">
                <a:solidFill>
                  <a:srgbClr val="404040"/>
                </a:solidFill>
                <a:latin typeface="Arial"/>
                <a:cs typeface="Arial"/>
              </a:defRPr>
            </a:lvl3pPr>
          </a:lstStyle>
          <a:p>
            <a:pPr lvl="0"/>
            <a:r>
              <a:rPr lang="en-US" smtClean="0"/>
              <a:t>Click to edit Master text styles</a:t>
            </a:r>
          </a:p>
        </p:txBody>
      </p:sp>
      <p:sp>
        <p:nvSpPr>
          <p:cNvPr id="13"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12523624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45600" y="1741103"/>
            <a:ext cx="21168897" cy="1774984"/>
          </a:xfrm>
          <a:prstGeom prst="rect">
            <a:avLst/>
          </a:prstGeom>
        </p:spPr>
        <p:txBody>
          <a:bodyPr vert="horz" lIns="0" tIns="0" rIns="0" bIns="0" rtlCol="0" anchor="b" anchorCtr="0">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84659" y="8204667"/>
            <a:ext cx="21129835" cy="23503446"/>
          </a:xfrm>
          <a:prstGeom prst="rect">
            <a:avLst/>
          </a:prstGeom>
        </p:spPr>
        <p:txBody>
          <a:bodyPr vert="horz" lIns="0" tIns="0" rIns="0" bIns="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3"/>
          </p:nvPr>
        </p:nvSpPr>
        <p:spPr>
          <a:xfrm>
            <a:off x="1720758" y="34182310"/>
            <a:ext cx="7877886" cy="1127535"/>
          </a:xfrm>
          <a:prstGeom prst="rect">
            <a:avLst/>
          </a:prstGeom>
        </p:spPr>
        <p:txBody>
          <a:bodyPr vert="horz" lIns="0" tIns="0" rIns="0" bIns="0" rtlCol="0" anchor="b" anchorCtr="0"/>
          <a:lstStyle>
            <a:lvl1pPr algn="l">
              <a:defRPr sz="2205">
                <a:solidFill>
                  <a:schemeClr val="tx2"/>
                </a:solidFill>
                <a:latin typeface="Century Gothic" pitchFamily="34" charset="0"/>
                <a:cs typeface="Arial" pitchFamily="34" charset="0"/>
              </a:defRPr>
            </a:lvl1pPr>
          </a:lstStyle>
          <a:p>
            <a:r>
              <a:rPr lang="fr-FR" dirty="0" smtClean="0"/>
              <a:t>Titre de la présentation  I  30 Septembre 2014 </a:t>
            </a:r>
            <a:endParaRPr lang="fr-FR" dirty="0"/>
          </a:p>
        </p:txBody>
      </p:sp>
      <p:cxnSp>
        <p:nvCxnSpPr>
          <p:cNvPr id="16" name="Connecteur droit 15"/>
          <p:cNvCxnSpPr/>
          <p:nvPr/>
        </p:nvCxnSpPr>
        <p:spPr>
          <a:xfrm>
            <a:off x="445600" y="3860733"/>
            <a:ext cx="21168897" cy="0"/>
          </a:xfrm>
          <a:prstGeom prst="line">
            <a:avLst/>
          </a:prstGeom>
          <a:ln w="63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Espace réservé du numéro de diapositive 17"/>
          <p:cNvSpPr>
            <a:spLocks noGrp="1"/>
          </p:cNvSpPr>
          <p:nvPr>
            <p:ph type="sldNum" sz="quarter" idx="4"/>
          </p:nvPr>
        </p:nvSpPr>
        <p:spPr>
          <a:xfrm>
            <a:off x="149979" y="34166426"/>
            <a:ext cx="1342373" cy="1127535"/>
          </a:xfrm>
          <a:prstGeom prst="rect">
            <a:avLst/>
          </a:prstGeom>
        </p:spPr>
        <p:txBody>
          <a:bodyPr vert="horz" lIns="0" tIns="0" rIns="0" bIns="0" rtlCol="0" anchor="b" anchorCtr="0"/>
          <a:lstStyle>
            <a:lvl1pPr algn="r">
              <a:defRPr sz="2205">
                <a:solidFill>
                  <a:schemeClr val="tx2"/>
                </a:solidFill>
                <a:latin typeface="Century Gothic" pitchFamily="34" charset="0"/>
              </a:defRPr>
            </a:lvl1pPr>
          </a:lstStyle>
          <a:p>
            <a:fld id="{3801209A-EBCB-4229-9A21-B7869465F47A}" type="slidenum">
              <a:rPr lang="fr-FR" smtClean="0"/>
              <a:pPr/>
              <a:t>‹#›</a:t>
            </a:fld>
            <a:r>
              <a:rPr lang="fr-FR" dirty="0" smtClean="0"/>
              <a:t>   |  </a:t>
            </a:r>
            <a:endParaRPr lang="fr-FR" dirty="0"/>
          </a:p>
        </p:txBody>
      </p:sp>
      <p:sp>
        <p:nvSpPr>
          <p:cNvPr id="21" name="Espace réservé de la date 3"/>
          <p:cNvSpPr>
            <a:spLocks noGrp="1"/>
          </p:cNvSpPr>
          <p:nvPr>
            <p:ph type="dt" sz="half" idx="2"/>
          </p:nvPr>
        </p:nvSpPr>
        <p:spPr>
          <a:xfrm>
            <a:off x="9659991" y="34166426"/>
            <a:ext cx="5879994" cy="1143419"/>
          </a:xfrm>
          <a:prstGeom prst="rect">
            <a:avLst/>
          </a:prstGeom>
        </p:spPr>
        <p:txBody>
          <a:bodyPr lIns="0" tIns="0" rIns="0" bIns="0" anchor="b" anchorCtr="0"/>
          <a:lstStyle>
            <a:lvl1pPr algn="ctr">
              <a:defRPr sz="2205" b="1">
                <a:solidFill>
                  <a:schemeClr val="accent4"/>
                </a:solidFill>
                <a:latin typeface="+mj-lt"/>
              </a:defRPr>
            </a:lvl1pPr>
          </a:lstStyle>
          <a:p>
            <a:r>
              <a:rPr lang="fr-FR" dirty="0" smtClean="0"/>
              <a:t>MENTION DE CONFIDENTIALITÉ</a:t>
            </a:r>
            <a:endParaRPr lang="fr-FR" dirty="0"/>
          </a:p>
        </p:txBody>
      </p:sp>
    </p:spTree>
    <p:extLst>
      <p:ext uri="{BB962C8B-B14F-4D97-AF65-F5344CB8AC3E}">
        <p14:creationId xmlns:p14="http://schemas.microsoft.com/office/powerpoint/2010/main" val="2370514121"/>
      </p:ext>
    </p:extLst>
  </p:cSld>
  <p:clrMap bg1="lt1" tx1="dk1" bg2="lt2" tx2="dk2" accent1="accent1" accent2="accent2" accent3="accent3" accent4="accent4" accent5="accent5" accent6="accent6" hlink="hlink" folHlink="folHlink"/>
  <p:sldLayoutIdLst>
    <p:sldLayoutId id="2147483765" r:id="rId1"/>
    <p:sldLayoutId id="2147483749" r:id="rId2"/>
    <p:sldLayoutId id="2147483766" r:id="rId3"/>
    <p:sldLayoutId id="2147483767" r:id="rId4"/>
    <p:sldLayoutId id="2147483768" r:id="rId5"/>
    <p:sldLayoutId id="2147483770" r:id="rId6"/>
    <p:sldLayoutId id="2147483754" r:id="rId7"/>
    <p:sldLayoutId id="2147483771" r:id="rId8"/>
    <p:sldLayoutId id="2147483753" r:id="rId9"/>
    <p:sldLayoutId id="2147483773" r:id="rId10"/>
    <p:sldLayoutId id="2147483763" r:id="rId11"/>
    <p:sldLayoutId id="2147483755" r:id="rId12"/>
    <p:sldLayoutId id="2147483756" r:id="rId13"/>
    <p:sldLayoutId id="2147483762" r:id="rId14"/>
  </p:sldLayoutIdLst>
  <p:transition>
    <p:fade/>
  </p:transition>
  <p:hf hdr="0"/>
  <p:txStyles>
    <p:titleStyle>
      <a:lvl1pPr algn="l" defTabSz="1259997" rtl="0" eaLnBrk="1" latinLnBrk="0" hangingPunct="1">
        <a:spcBef>
          <a:spcPct val="0"/>
        </a:spcBef>
        <a:buNone/>
        <a:defRPr sz="5512" kern="1200">
          <a:solidFill>
            <a:schemeClr val="tx2"/>
          </a:solidFill>
          <a:latin typeface="Century Gothic" pitchFamily="34" charset="0"/>
          <a:ea typeface="+mj-ea"/>
          <a:cs typeface="+mj-cs"/>
        </a:defRPr>
      </a:lvl1pPr>
    </p:titleStyle>
    <p:bodyStyle>
      <a:lvl1pPr marL="944998" indent="-944998" algn="l" defTabSz="1259997" rtl="0" eaLnBrk="1" latinLnBrk="0" hangingPunct="1">
        <a:spcBef>
          <a:spcPct val="20000"/>
        </a:spcBef>
        <a:buFontTx/>
        <a:buBlip>
          <a:blip r:embed="rId16"/>
        </a:buBlip>
        <a:defRPr sz="4961" kern="1200">
          <a:solidFill>
            <a:schemeClr val="tx1"/>
          </a:solidFill>
          <a:latin typeface="Arial" pitchFamily="34" charset="0"/>
          <a:ea typeface="+mn-ea"/>
          <a:cs typeface="Arial" pitchFamily="34" charset="0"/>
        </a:defRPr>
      </a:lvl1pPr>
      <a:lvl2pPr marL="997498" indent="0" algn="l" defTabSz="1259997" rtl="0" eaLnBrk="1" latinLnBrk="0" hangingPunct="1">
        <a:spcBef>
          <a:spcPct val="20000"/>
        </a:spcBef>
        <a:buFont typeface="Arial"/>
        <a:buNone/>
        <a:defRPr sz="4961" b="1" kern="1200">
          <a:solidFill>
            <a:schemeClr val="tx1"/>
          </a:solidFill>
          <a:latin typeface="Arial" pitchFamily="34" charset="0"/>
          <a:ea typeface="+mn-ea"/>
          <a:cs typeface="Arial" pitchFamily="34" charset="0"/>
        </a:defRPr>
      </a:lvl2pPr>
      <a:lvl3pPr marL="1736873" indent="-739375" algn="l" defTabSz="1259997" rtl="0" eaLnBrk="1" latinLnBrk="0" hangingPunct="1">
        <a:spcBef>
          <a:spcPct val="20000"/>
        </a:spcBef>
        <a:buClr>
          <a:schemeClr val="tx2"/>
        </a:buClr>
        <a:buFont typeface="Wingdings" pitchFamily="2" charset="2"/>
        <a:buChar char=""/>
        <a:defRPr sz="4409" kern="1200">
          <a:solidFill>
            <a:schemeClr val="tx1"/>
          </a:solidFill>
          <a:latin typeface="Arial" pitchFamily="34" charset="0"/>
          <a:ea typeface="+mn-ea"/>
          <a:cs typeface="Arial" pitchFamily="34" charset="0"/>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p:bodyStyle>
    <p:otherStyle>
      <a:defPPr>
        <a:defRPr lang="fr-FR"/>
      </a:defPPr>
      <a:lvl1pPr marL="0" algn="l" defTabSz="1259997" rtl="0" eaLnBrk="1" latinLnBrk="0" hangingPunct="1">
        <a:defRPr sz="4961" kern="1200">
          <a:solidFill>
            <a:schemeClr val="tx1"/>
          </a:solidFill>
          <a:latin typeface="+mn-lt"/>
          <a:ea typeface="+mn-ea"/>
          <a:cs typeface="+mn-cs"/>
        </a:defRPr>
      </a:lvl1pPr>
      <a:lvl2pPr marL="1259997" algn="l" defTabSz="1259997" rtl="0" eaLnBrk="1" latinLnBrk="0" hangingPunct="1">
        <a:defRPr sz="4961" kern="1200">
          <a:solidFill>
            <a:schemeClr val="tx1"/>
          </a:solidFill>
          <a:latin typeface="+mn-lt"/>
          <a:ea typeface="+mn-ea"/>
          <a:cs typeface="+mn-cs"/>
        </a:defRPr>
      </a:lvl2pPr>
      <a:lvl3pPr marL="2519995" algn="l" defTabSz="1259997" rtl="0" eaLnBrk="1" latinLnBrk="0" hangingPunct="1">
        <a:defRPr sz="4961" kern="1200">
          <a:solidFill>
            <a:schemeClr val="tx1"/>
          </a:solidFill>
          <a:latin typeface="+mn-lt"/>
          <a:ea typeface="+mn-ea"/>
          <a:cs typeface="+mn-cs"/>
        </a:defRPr>
      </a:lvl3pPr>
      <a:lvl4pPr marL="3779992" algn="l" defTabSz="1259997" rtl="0" eaLnBrk="1" latinLnBrk="0" hangingPunct="1">
        <a:defRPr sz="4961" kern="1200">
          <a:solidFill>
            <a:schemeClr val="tx1"/>
          </a:solidFill>
          <a:latin typeface="+mn-lt"/>
          <a:ea typeface="+mn-ea"/>
          <a:cs typeface="+mn-cs"/>
        </a:defRPr>
      </a:lvl4pPr>
      <a:lvl5pPr marL="5039990" algn="l" defTabSz="1259997" rtl="0" eaLnBrk="1" latinLnBrk="0" hangingPunct="1">
        <a:defRPr sz="4961" kern="1200">
          <a:solidFill>
            <a:schemeClr val="tx1"/>
          </a:solidFill>
          <a:latin typeface="+mn-lt"/>
          <a:ea typeface="+mn-ea"/>
          <a:cs typeface="+mn-cs"/>
        </a:defRPr>
      </a:lvl5pPr>
      <a:lvl6pPr marL="6299987" algn="l" defTabSz="1259997" rtl="0" eaLnBrk="1" latinLnBrk="0" hangingPunct="1">
        <a:defRPr sz="4961" kern="1200">
          <a:solidFill>
            <a:schemeClr val="tx1"/>
          </a:solidFill>
          <a:latin typeface="+mn-lt"/>
          <a:ea typeface="+mn-ea"/>
          <a:cs typeface="+mn-cs"/>
        </a:defRPr>
      </a:lvl6pPr>
      <a:lvl7pPr marL="7559985" algn="l" defTabSz="1259997" rtl="0" eaLnBrk="1" latinLnBrk="0" hangingPunct="1">
        <a:defRPr sz="4961" kern="1200">
          <a:solidFill>
            <a:schemeClr val="tx1"/>
          </a:solidFill>
          <a:latin typeface="+mn-lt"/>
          <a:ea typeface="+mn-ea"/>
          <a:cs typeface="+mn-cs"/>
        </a:defRPr>
      </a:lvl7pPr>
      <a:lvl8pPr marL="8819982" algn="l" defTabSz="1259997" rtl="0" eaLnBrk="1" latinLnBrk="0" hangingPunct="1">
        <a:defRPr sz="4961" kern="1200">
          <a:solidFill>
            <a:schemeClr val="tx1"/>
          </a:solidFill>
          <a:latin typeface="+mn-lt"/>
          <a:ea typeface="+mn-ea"/>
          <a:cs typeface="+mn-cs"/>
        </a:defRPr>
      </a:lvl8pPr>
      <a:lvl9pPr marL="10079980" algn="l" defTabSz="1259997"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gif"/><Relationship Id="rId7" Type="http://schemas.openxmlformats.org/officeDocument/2006/relationships/chart" Target="../charts/chart1.xml"/><Relationship Id="rId12" Type="http://schemas.openxmlformats.org/officeDocument/2006/relationships/chart" Target="../charts/chart6.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chart" Target="../charts/chart5.xml"/><Relationship Id="rId5" Type="http://schemas.openxmlformats.org/officeDocument/2006/relationships/image" Target="../media/image10.png"/><Relationship Id="rId10" Type="http://schemas.openxmlformats.org/officeDocument/2006/relationships/chart" Target="../charts/chart4.xml"/><Relationship Id="rId4" Type="http://schemas.openxmlformats.org/officeDocument/2006/relationships/image" Target="../media/image9.png"/><Relationship Id="rId9"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01" y="1741103"/>
            <a:ext cx="20761796" cy="1774984"/>
          </a:xfrm>
        </p:spPr>
        <p:txBody>
          <a:bodyPr vert="horz" lIns="0" tIns="0" rIns="0" bIns="0" rtlCol="0" anchor="b" anchorCtr="0">
            <a:noAutofit/>
          </a:bodyPr>
          <a:lstStyle/>
          <a:p>
            <a:r>
              <a:rPr lang="sr-Latn-RS" sz="7200" b="1" noProof="1"/>
              <a:t>Autonomno računarsko igranje igara inspirisano </a:t>
            </a:r>
            <a:r>
              <a:rPr lang="sr-Latn-RS" sz="7200" b="1" noProof="1" smtClean="0"/>
              <a:t>„Deep Learning“ </a:t>
            </a:r>
            <a:r>
              <a:rPr lang="sr-Latn-RS" sz="7200" b="1" noProof="1"/>
              <a:t>principima</a:t>
            </a:r>
          </a:p>
        </p:txBody>
      </p:sp>
      <p:sp>
        <p:nvSpPr>
          <p:cNvPr id="553" name="Text Placeholder 5"/>
          <p:cNvSpPr>
            <a:spLocks noGrp="1"/>
          </p:cNvSpPr>
          <p:nvPr>
            <p:ph type="body" sz="quarter" idx="13"/>
          </p:nvPr>
        </p:nvSpPr>
        <p:spPr>
          <a:xfrm>
            <a:off x="689302" y="4377498"/>
            <a:ext cx="9910469" cy="1528002"/>
          </a:xfrm>
        </p:spPr>
        <p:txBody>
          <a:bodyPr>
            <a:normAutofit/>
          </a:bodyPr>
          <a:lstStyle/>
          <a:p>
            <a:pPr algn="just"/>
            <a:r>
              <a:rPr lang="sr-Latn-RS" sz="2400" dirty="0"/>
              <a:t>Nikola </a:t>
            </a:r>
            <a:r>
              <a:rPr lang="sr-Latn-RS" sz="2400" dirty="0" smtClean="0"/>
              <a:t>Jovanović</a:t>
            </a:r>
            <a:r>
              <a:rPr lang="en-US" sz="2400" dirty="0" smtClean="0"/>
              <a:t> (1996)</a:t>
            </a:r>
            <a:r>
              <a:rPr lang="sr-Latn-RS" sz="2400" dirty="0" smtClean="0"/>
              <a:t>, seminar računarstva</a:t>
            </a:r>
            <a:endParaRPr lang="sr-Latn-RS" sz="2400" dirty="0"/>
          </a:p>
          <a:p>
            <a:pPr algn="just"/>
            <a:r>
              <a:rPr lang="sr-Latn-RS" sz="2400" dirty="0" smtClean="0"/>
              <a:t>IV razred</a:t>
            </a:r>
            <a:r>
              <a:rPr lang="en-US" sz="2400" dirty="0" smtClean="0"/>
              <a:t>, </a:t>
            </a:r>
            <a:r>
              <a:rPr lang="sr-Latn-RS" sz="2400" dirty="0" smtClean="0"/>
              <a:t>Deveta </a:t>
            </a:r>
            <a:r>
              <a:rPr lang="sr-Latn-RS" sz="2400" dirty="0"/>
              <a:t>gimnazija „Mihailo Petrović – Alas</a:t>
            </a:r>
            <a:r>
              <a:rPr lang="sr-Latn-RS" sz="2400" dirty="0" smtClean="0"/>
              <a:t>“</a:t>
            </a:r>
            <a:r>
              <a:rPr lang="en-US" sz="2400" dirty="0" smtClean="0"/>
              <a:t>, </a:t>
            </a:r>
            <a:r>
              <a:rPr lang="en-US" sz="2400" dirty="0" smtClean="0"/>
              <a:t>Beograd</a:t>
            </a:r>
            <a:endParaRPr lang="sr-Latn-RS" sz="2400" dirty="0" smtClean="0"/>
          </a:p>
          <a:p>
            <a:pPr algn="just"/>
            <a:r>
              <a:rPr lang="sr-Latn-RS" sz="2400" dirty="0" smtClean="0"/>
              <a:t>mentor: Dragan Toroman</a:t>
            </a:r>
            <a:endParaRPr lang="sr-Latn-RS" sz="2400" dirty="0"/>
          </a:p>
        </p:txBody>
      </p:sp>
      <p:pic>
        <p:nvPicPr>
          <p:cNvPr id="552" name="Picture 551"/>
          <p:cNvPicPr>
            <a:picLocks noChangeAspect="1"/>
          </p:cNvPicPr>
          <p:nvPr/>
        </p:nvPicPr>
        <p:blipFill rotWithShape="1">
          <a:blip r:embed="rId2"/>
          <a:srcRect r="82651"/>
          <a:stretch/>
        </p:blipFill>
        <p:spPr>
          <a:xfrm>
            <a:off x="21829278" y="1398598"/>
            <a:ext cx="2884236" cy="4106301"/>
          </a:xfrm>
          <a:prstGeom prst="rect">
            <a:avLst/>
          </a:prstGeom>
        </p:spPr>
      </p:pic>
      <p:sp>
        <p:nvSpPr>
          <p:cNvPr id="554" name="Text Placeholder 1"/>
          <p:cNvSpPr txBox="1">
            <a:spLocks/>
          </p:cNvSpPr>
          <p:nvPr/>
        </p:nvSpPr>
        <p:spPr>
          <a:xfrm>
            <a:off x="720000" y="6026863"/>
            <a:ext cx="11520000" cy="6241337"/>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Uvod</a:t>
            </a:r>
          </a:p>
          <a:p>
            <a:pPr algn="just"/>
            <a:r>
              <a:rPr lang="sr-Latn-RS" sz="2400" dirty="0" smtClean="0"/>
              <a:t>Veštačka inteligencija je jedna od oblasti računarstva koje se trenutno najviše razvijaju. Takođe je i sve češća tema u naučno-popularnim člancima. Ideja ovog rada je da čitaocima približi koncept mašinskog učenja, kao jednog od oblika veštačke inteligencije.</a:t>
            </a:r>
          </a:p>
          <a:p>
            <a:pPr algn="just"/>
            <a:r>
              <a:rPr lang="sr-Latn-RS" sz="2400" dirty="0" smtClean="0"/>
              <a:t>Osnovni principi mašinskog učenja prikazani su pomoću dva slična algoritma koji uče da igraju igrice. Algoritmi su posebno dizajnirani u ovom radu, a testirani su na igrama Iks-oks i dve verzije igre Trkanje sa konzole Brock Game (popularno Tetris). Ove igre su odabrane kao primeri logičke i arkadne igre.</a:t>
            </a:r>
          </a:p>
          <a:p>
            <a:pPr algn="just"/>
            <a:r>
              <a:rPr lang="sr-Latn-RS" sz="2400" dirty="0" smtClean="0"/>
              <a:t>Inspiracija za ovaj projekat je rad „Playing Atari with Deep Reinforcement Learning“, u kome grupa autora objašnjava svoj univerzalni algoritam za igranje igrica. Njihov algoritam je naučio da irgra pet igrica za računar Atari, a to su: </a:t>
            </a:r>
            <a:r>
              <a:rPr lang="sr-Latn-RS" sz="2400" i="1" dirty="0" smtClean="0"/>
              <a:t>Pong</a:t>
            </a:r>
            <a:r>
              <a:rPr lang="sr-Latn-RS" sz="2400" dirty="0" smtClean="0"/>
              <a:t>, </a:t>
            </a:r>
            <a:r>
              <a:rPr lang="sr-Latn-RS" sz="2400" i="1" dirty="0" smtClean="0"/>
              <a:t>Breakout</a:t>
            </a:r>
            <a:r>
              <a:rPr lang="sr-Latn-RS" sz="2400" dirty="0" smtClean="0"/>
              <a:t>, </a:t>
            </a:r>
            <a:r>
              <a:rPr lang="sr-Latn-RS" sz="2400" i="1" dirty="0" smtClean="0"/>
              <a:t>Space</a:t>
            </a:r>
            <a:r>
              <a:rPr lang="sr-Latn-RS" sz="2400" dirty="0" smtClean="0"/>
              <a:t> </a:t>
            </a:r>
            <a:r>
              <a:rPr lang="sr-Latn-RS" sz="2400" i="1" dirty="0" smtClean="0"/>
              <a:t>Invaders</a:t>
            </a:r>
            <a:r>
              <a:rPr lang="sr-Latn-RS" sz="2400" dirty="0" smtClean="0"/>
              <a:t>, </a:t>
            </a:r>
            <a:r>
              <a:rPr lang="sr-Latn-RS" sz="2400" i="1" dirty="0" smtClean="0"/>
              <a:t>Seaquest</a:t>
            </a:r>
            <a:r>
              <a:rPr lang="sr-Latn-RS" sz="2400" dirty="0" smtClean="0"/>
              <a:t> i </a:t>
            </a:r>
            <a:r>
              <a:rPr lang="sr-Latn-RS" sz="2400" i="1" dirty="0" smtClean="0"/>
              <a:t>Beam</a:t>
            </a:r>
            <a:r>
              <a:rPr lang="sr-Latn-RS" sz="2400" dirty="0" smtClean="0"/>
              <a:t> </a:t>
            </a:r>
            <a:r>
              <a:rPr lang="sr-Latn-RS" sz="2400" i="1" dirty="0" smtClean="0"/>
              <a:t>Rider</a:t>
            </a:r>
            <a:r>
              <a:rPr lang="sr-Latn-RS" sz="2400" dirty="0" smtClean="0"/>
              <a:t>. Na nekima je čak nadmašio ljudskog eksperta ili naučio da koristi bagove u igrici u svoju korist</a:t>
            </a:r>
            <a:r>
              <a:rPr lang="sr-Latn-RS" sz="2400" dirty="0" smtClean="0"/>
              <a:t>.</a:t>
            </a:r>
            <a:endParaRPr lang="sr-Latn-RS" sz="2400" dirty="0" smtClean="0"/>
          </a:p>
        </p:txBody>
      </p:sp>
      <p:sp>
        <p:nvSpPr>
          <p:cNvPr id="555" name="Text Placeholder 1"/>
          <p:cNvSpPr txBox="1">
            <a:spLocks/>
          </p:cNvSpPr>
          <p:nvPr/>
        </p:nvSpPr>
        <p:spPr>
          <a:xfrm>
            <a:off x="720000" y="12535447"/>
            <a:ext cx="11520000" cy="4443997"/>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Osnovne ideje </a:t>
            </a:r>
            <a:r>
              <a:rPr lang="sr-Latn-RS" b="1" dirty="0" smtClean="0">
                <a:solidFill>
                  <a:srgbClr val="004563"/>
                </a:solidFill>
                <a:latin typeface="Century Gothic" pitchFamily="34" charset="0"/>
                <a:cs typeface="Arial" pitchFamily="34" charset="0"/>
              </a:rPr>
              <a:t>korišćenih </a:t>
            </a:r>
            <a:r>
              <a:rPr lang="sr-Latn-RS" b="1" dirty="0" smtClean="0">
                <a:solidFill>
                  <a:srgbClr val="004563"/>
                </a:solidFill>
                <a:latin typeface="Century Gothic" pitchFamily="34" charset="0"/>
                <a:cs typeface="Arial" pitchFamily="34" charset="0"/>
              </a:rPr>
              <a:t>algoritama</a:t>
            </a:r>
            <a:endParaRPr lang="sr-Latn-RS" sz="2400" dirty="0"/>
          </a:p>
          <a:p>
            <a:pPr algn="just"/>
            <a:r>
              <a:rPr lang="sr-Latn-RS" sz="2400" dirty="0" smtClean="0"/>
              <a:t>Ključna osobina algoritama kojima se bavi ovaj rad </a:t>
            </a:r>
            <a:r>
              <a:rPr lang="sr-Latn-RS" sz="2400" dirty="0"/>
              <a:t>je </a:t>
            </a:r>
            <a:r>
              <a:rPr lang="sr-Latn-RS" sz="2400" b="1" dirty="0" smtClean="0"/>
              <a:t>univerzalnost</a:t>
            </a:r>
            <a:r>
              <a:rPr lang="sr-Latn-RS" sz="2400" dirty="0"/>
              <a:t>. </a:t>
            </a:r>
            <a:r>
              <a:rPr lang="sr-Latn-RS" sz="2400" dirty="0" smtClean="0"/>
              <a:t>Algoritmi su dizajnirani tako da uče da igraju igru bez poznavanja pravila i ciljeva igre.</a:t>
            </a:r>
          </a:p>
          <a:p>
            <a:pPr algn="just"/>
            <a:r>
              <a:rPr lang="sr-Latn-RS" sz="2400" dirty="0" smtClean="0"/>
              <a:t>Informacije kojima algoritmi raspolažu su iste kao i one kojima bi raspolagao čovek koji prvi put vidi igru:</a:t>
            </a:r>
          </a:p>
          <a:p>
            <a:pPr lvl="1" algn="just"/>
            <a:r>
              <a:rPr lang="sr-Latn-RS" sz="2400" b="0" dirty="0" smtClean="0"/>
              <a:t>Trenutno stanje ekrana (trenutna slika na ekranu)</a:t>
            </a:r>
          </a:p>
          <a:p>
            <a:pPr lvl="1" algn="just"/>
            <a:r>
              <a:rPr lang="sr-Latn-RS" sz="2400" b="0" dirty="0" smtClean="0"/>
              <a:t>Broj osvojenih poena (trenutni skor)</a:t>
            </a:r>
          </a:p>
          <a:p>
            <a:pPr algn="just"/>
            <a:r>
              <a:rPr lang="sr-Latn-RS" sz="2400" b="0" dirty="0" smtClean="0"/>
              <a:t>Algoritmi su dizajnirani tako da će </a:t>
            </a:r>
            <a:r>
              <a:rPr lang="sr-Latn-RS" sz="2400" b="0" dirty="0" smtClean="0"/>
              <a:t>program vremenom igrati sve bolje i bolje, učeći na svojim greškama</a:t>
            </a:r>
            <a:r>
              <a:rPr lang="sr-Latn-RS" sz="2400" b="0" dirty="0" smtClean="0"/>
              <a:t>.</a:t>
            </a:r>
            <a:endParaRPr lang="sr-Latn-RS" sz="2400" b="0" dirty="0" smtClean="0"/>
          </a:p>
        </p:txBody>
      </p:sp>
      <p:pic>
        <p:nvPicPr>
          <p:cNvPr id="1031" name="Picture 7" descr="C:\Users\Nikola\Documents\python\Masinsko ucenje\iks-ok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4191" y="5599022"/>
            <a:ext cx="3991659" cy="39916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C:\Users\Nikola\Documents\python\Masinsko ucenje\trkanj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3749" y="4600575"/>
            <a:ext cx="5524681" cy="4829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66" name="Text Placeholder 1"/>
          <p:cNvSpPr txBox="1">
            <a:spLocks/>
          </p:cNvSpPr>
          <p:nvPr/>
        </p:nvSpPr>
        <p:spPr>
          <a:xfrm>
            <a:off x="12993489" y="9875423"/>
            <a:ext cx="11523526" cy="4793078"/>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Iks-oks:</a:t>
            </a:r>
          </a:p>
          <a:p>
            <a:pPr algn="just"/>
            <a:r>
              <a:rPr lang="sr-Latn-RS" sz="2400" dirty="0" smtClean="0"/>
              <a:t>Ekran koji se prosleđuje algoritmu je predstavljen matricom sa tri reda i tri kolone, sa mogućim stanjima 0, 1 i 2. Ova stanja predstavljaju prazno polje, polje obeleženo sa X i polje obeleženo sa O.</a:t>
            </a:r>
          </a:p>
          <a:p>
            <a:pPr algn="just"/>
            <a:r>
              <a:rPr lang="sr-Latn-RS" sz="2400" dirty="0" smtClean="0"/>
              <a:t>U </a:t>
            </a:r>
            <a:r>
              <a:rPr lang="sr-Latn-RS" sz="2400" dirty="0" smtClean="0"/>
              <a:t>implementaciju igre je uključen sistem bodovanja table. To znači da je za svako stanje na tabli moguće izračunati koji potez je optimalan</a:t>
            </a:r>
            <a:r>
              <a:rPr lang="sr-Latn-RS" sz="2400" dirty="0"/>
              <a:t>. </a:t>
            </a:r>
          </a:p>
          <a:p>
            <a:pPr algn="just"/>
            <a:r>
              <a:rPr lang="sr-Latn-RS" sz="2400" dirty="0"/>
              <a:t>Algoritam uči da igra, igrajući protiv drugog algoritma koji uvek odabira potpuno nasumične poteze, kako bi se osiguralo da će biti istestirane sve kombinacije</a:t>
            </a:r>
            <a:r>
              <a:rPr lang="sr-Latn-RS" sz="2400" dirty="0" smtClean="0"/>
              <a:t>.</a:t>
            </a:r>
          </a:p>
          <a:p>
            <a:pPr algn="just"/>
            <a:r>
              <a:rPr lang="sr-Latn-RS" sz="2400" dirty="0" smtClean="0"/>
              <a:t>Kada algoritam izabere akciju i potez se odigra, informacija koja se vraća algoritmu predstavlja vrednost efikasnosti poteza koji je odigran. Ona ima vrednost 1 ukoliko je izabran optimalan potez, u suprotnom ima vrednost 0.</a:t>
            </a:r>
            <a:endParaRPr lang="sr-Latn-RS" sz="2400" dirty="0"/>
          </a:p>
        </p:txBody>
      </p:sp>
      <p:sp>
        <p:nvSpPr>
          <p:cNvPr id="567" name="Date Placeholder 6"/>
          <p:cNvSpPr>
            <a:spLocks noGrp="1"/>
          </p:cNvSpPr>
          <p:nvPr>
            <p:ph type="dt" sz="half" idx="2"/>
          </p:nvPr>
        </p:nvSpPr>
        <p:spPr>
          <a:xfrm>
            <a:off x="15487650" y="34320018"/>
            <a:ext cx="9025839" cy="1143419"/>
          </a:xfrm>
        </p:spPr>
        <p:txBody>
          <a:bodyPr vert="horz" lIns="0" tIns="0" rIns="0" bIns="0" rtlCol="0" anchor="b" anchorCtr="0"/>
          <a:lstStyle/>
          <a:p>
            <a:pPr algn="r"/>
            <a:r>
              <a:rPr lang="sr-Latn-RS" sz="3200" dirty="0" smtClean="0">
                <a:solidFill>
                  <a:schemeClr val="tx2"/>
                </a:solidFill>
                <a:latin typeface="Century Gothic" pitchFamily="34" charset="0"/>
                <a:cs typeface="Arial" pitchFamily="34" charset="0"/>
              </a:rPr>
              <a:t>XIV godišnja konferencija polaznika Istraživačke stanice Petnica</a:t>
            </a:r>
          </a:p>
          <a:p>
            <a:pPr algn="r"/>
            <a:r>
              <a:rPr lang="sr-Latn-RS" sz="3200" dirty="0" smtClean="0">
                <a:solidFill>
                  <a:schemeClr val="tx2"/>
                </a:solidFill>
                <a:latin typeface="Century Gothic" pitchFamily="34" charset="0"/>
                <a:cs typeface="Arial" pitchFamily="34" charset="0"/>
              </a:rPr>
              <a:t>"Korak u nauku"</a:t>
            </a:r>
          </a:p>
          <a:p>
            <a:pPr algn="r"/>
            <a:r>
              <a:rPr lang="sr-Latn-RS" dirty="0" smtClean="0">
                <a:solidFill>
                  <a:schemeClr val="tx2"/>
                </a:solidFill>
                <a:latin typeface="Century Gothic" pitchFamily="34" charset="0"/>
                <a:cs typeface="Arial" pitchFamily="34" charset="0"/>
              </a:rPr>
              <a:t>novembar 201</a:t>
            </a:r>
            <a:r>
              <a:rPr lang="sr-Latn-RS" dirty="0">
                <a:solidFill>
                  <a:schemeClr val="tx2"/>
                </a:solidFill>
                <a:latin typeface="Century Gothic" pitchFamily="34" charset="0"/>
                <a:cs typeface="Arial" pitchFamily="34" charset="0"/>
              </a:rPr>
              <a:t>5</a:t>
            </a:r>
            <a:endParaRPr lang="fr-FR" dirty="0">
              <a:solidFill>
                <a:schemeClr val="tx2"/>
              </a:solidFill>
              <a:latin typeface="Century Gothic" pitchFamily="34" charset="0"/>
              <a:cs typeface="Arial" pitchFamily="34" charset="0"/>
            </a:endParaRPr>
          </a:p>
        </p:txBody>
      </p:sp>
      <p:pic>
        <p:nvPicPr>
          <p:cNvPr id="3" name="Picture 2" descr="C:\Users\Nikola\Documents\python\Masinsko ucenje\trkanje2.png"/>
          <p:cNvPicPr>
            <a:picLocks noChangeAspect="1" noChangeArrowheads="1"/>
          </p:cNvPicPr>
          <p:nvPr/>
        </p:nvPicPr>
        <p:blipFill rotWithShape="1">
          <a:blip r:embed="rId6">
            <a:extLst>
              <a:ext uri="{28A0092B-C50C-407E-A947-70E740481C1C}">
                <a14:useLocalDpi xmlns:a14="http://schemas.microsoft.com/office/drawing/2010/main" val="0"/>
              </a:ext>
            </a:extLst>
          </a:blip>
          <a:srcRect l="54510"/>
          <a:stretch/>
        </p:blipFill>
        <p:spPr bwMode="auto">
          <a:xfrm>
            <a:off x="9104979" y="22107976"/>
            <a:ext cx="3027685" cy="2536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Text Placeholder 1"/>
          <p:cNvSpPr txBox="1">
            <a:spLocks/>
          </p:cNvSpPr>
          <p:nvPr/>
        </p:nvSpPr>
        <p:spPr>
          <a:xfrm>
            <a:off x="720000" y="17048499"/>
            <a:ext cx="11520000" cy="5151375"/>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Tetris trkanje</a:t>
            </a:r>
            <a:endParaRPr lang="sr-Latn-RS" sz="2400" dirty="0"/>
          </a:p>
          <a:p>
            <a:pPr algn="just"/>
            <a:r>
              <a:rPr lang="sr-Latn-RS" sz="2400" dirty="0" smtClean="0"/>
              <a:t>Dve verzije igre trkanja su preuzete sa </a:t>
            </a:r>
            <a:r>
              <a:rPr lang="sr-Latn-RS" sz="2400" dirty="0"/>
              <a:t>konzole </a:t>
            </a:r>
            <a:r>
              <a:rPr lang="sr-Latn-RS" sz="2400" i="1" dirty="0"/>
              <a:t>Brick </a:t>
            </a:r>
            <a:r>
              <a:rPr lang="sr-Latn-RS" sz="2400" i="1" dirty="0" smtClean="0"/>
              <a:t>Game</a:t>
            </a:r>
            <a:r>
              <a:rPr lang="sr-Latn-RS" sz="2400" dirty="0" smtClean="0"/>
              <a:t>. U prvoj verziji put kojim se automobili kreću ima dve trake, a u drugoj tri trake. Igrač kontroliše auto sa </a:t>
            </a:r>
            <a:r>
              <a:rPr lang="sr-Latn-RS" sz="2400" dirty="0"/>
              <a:t>dva tastera koji označavaju komande levo i </a:t>
            </a:r>
            <a:r>
              <a:rPr lang="sr-Latn-RS" sz="2400" dirty="0" smtClean="0"/>
              <a:t>desno.</a:t>
            </a:r>
          </a:p>
          <a:p>
            <a:pPr algn="just"/>
            <a:r>
              <a:rPr lang="sr-Latn-RS" sz="2400" dirty="0" smtClean="0"/>
              <a:t>Protivnički automobili se pojavljuju na vrhu ekrana u nasumično odabranim trakama i kreću se na dole, cilj igre je ne sudariti se sa protivničkim automobilima.</a:t>
            </a:r>
          </a:p>
          <a:p>
            <a:pPr algn="just"/>
            <a:r>
              <a:rPr lang="sr-Latn-RS" sz="2400" dirty="0"/>
              <a:t>Ekran koji se prosleđuje algoritmu je predstavljen matricom sa 20 redova i 10 kolona, sa mogućim stanjima 0 i </a:t>
            </a:r>
            <a:r>
              <a:rPr lang="sr-Latn-RS" sz="2400" dirty="0" smtClean="0"/>
              <a:t>1, koja odgovaraju crnim i belim pikselima.</a:t>
            </a:r>
          </a:p>
          <a:p>
            <a:pPr algn="just"/>
            <a:r>
              <a:rPr lang="sr-Latn-RS" sz="2400" dirty="0" smtClean="0"/>
              <a:t>Igrica je dizanjnirana tako da algoritam dobija </a:t>
            </a:r>
            <a:r>
              <a:rPr lang="sr-Latn-RS" sz="2400" dirty="0"/>
              <a:t>negativne poene kada se njegov automobil sudari sa drugim i izgubi </a:t>
            </a:r>
            <a:r>
              <a:rPr lang="sr-Latn-RS" sz="2400" dirty="0" smtClean="0"/>
              <a:t>život. Tada algoritam </a:t>
            </a:r>
            <a:r>
              <a:rPr lang="sr-Latn-RS" sz="2400" dirty="0" smtClean="0"/>
              <a:t>zabranjuje </a:t>
            </a:r>
            <a:r>
              <a:rPr lang="sr-Latn-RS" sz="2400" dirty="0" smtClean="0"/>
              <a:t>akciju koja je dovela do gubitka života.</a:t>
            </a:r>
            <a:endParaRPr lang="sr-Latn-RS" sz="2400" dirty="0"/>
          </a:p>
        </p:txBody>
      </p:sp>
      <p:sp>
        <p:nvSpPr>
          <p:cNvPr id="5" name="TextBox 4"/>
          <p:cNvSpPr txBox="1"/>
          <p:nvPr/>
        </p:nvSpPr>
        <p:spPr>
          <a:xfrm>
            <a:off x="13944600" y="19011900"/>
            <a:ext cx="65" cy="215444"/>
          </a:xfrm>
          <a:prstGeom prst="rect">
            <a:avLst/>
          </a:prstGeom>
          <a:noFill/>
        </p:spPr>
        <p:txBody>
          <a:bodyPr wrap="none" lIns="0" tIns="0" rIns="0" bIns="0" rtlCol="0">
            <a:spAutoFit/>
          </a:bodyPr>
          <a:lstStyle/>
          <a:p>
            <a:pPr algn="just"/>
            <a:endParaRPr lang="sr-Latn-RS" sz="1400" dirty="0" smtClean="0">
              <a:latin typeface="Arial" pitchFamily="34" charset="0"/>
              <a:cs typeface="Arial" pitchFamily="34" charset="0"/>
            </a:endParaRPr>
          </a:p>
        </p:txBody>
      </p:sp>
      <p:sp>
        <p:nvSpPr>
          <p:cNvPr id="21" name="Text Placeholder 1"/>
          <p:cNvSpPr txBox="1">
            <a:spLocks/>
          </p:cNvSpPr>
          <p:nvPr/>
        </p:nvSpPr>
        <p:spPr>
          <a:xfrm>
            <a:off x="700951" y="22199874"/>
            <a:ext cx="8082452" cy="2425925"/>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algn="just"/>
            <a:r>
              <a:rPr lang="sr-Latn-RS" sz="2400" dirty="0" smtClean="0"/>
              <a:t>Ovakav pritup ne može da se primeni na drugu verziju igre zato što u slučaju prikazanom na slici ne postoji akcija kojom može da se izbegne gubljenje života. Ovaj probelm je rešen tako što algoritam takva stanja obeleži kao stanja na kojima je već izgubio život, a zatim uči kako njih da izbegne.</a:t>
            </a:r>
            <a:endParaRPr lang="sr-Latn-RS" sz="2400" dirty="0"/>
          </a:p>
          <a:p>
            <a:pPr algn="just"/>
            <a:endParaRPr lang="sr-Latn-RS" sz="2400" dirty="0"/>
          </a:p>
        </p:txBody>
      </p:sp>
      <p:sp>
        <p:nvSpPr>
          <p:cNvPr id="22" name="Text Placeholder 1"/>
          <p:cNvSpPr txBox="1">
            <a:spLocks/>
          </p:cNvSpPr>
          <p:nvPr/>
        </p:nvSpPr>
        <p:spPr>
          <a:xfrm>
            <a:off x="12993489" y="14940610"/>
            <a:ext cx="11520000" cy="12209315"/>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Rezultati </a:t>
            </a:r>
            <a:r>
              <a:rPr lang="sr-Latn-RS" b="1" dirty="0" smtClean="0">
                <a:solidFill>
                  <a:srgbClr val="004563"/>
                </a:solidFill>
                <a:latin typeface="Century Gothic" pitchFamily="34" charset="0"/>
                <a:cs typeface="Arial" pitchFamily="34" charset="0"/>
              </a:rPr>
              <a:t>učenja igre Iks-oks</a:t>
            </a:r>
            <a:endParaRPr lang="sr-Latn-RS" sz="2400" dirty="0"/>
          </a:p>
          <a:p>
            <a:pPr algn="just"/>
            <a:r>
              <a:rPr lang="sr-Latn-RS" sz="2400" dirty="0" smtClean="0"/>
              <a:t>Sledećia dva grafika prikazuju uspešnost algoritma koji je učio da igra poziciju X u igri Iks-oks. Na graficima su prikazane pobede, porazi i nerešene partije, čiji broj je resetovan na svakih 10000 partija. Na drugom grafiku je izbačen broj pobeda, kako bi se bolje video odnos broja izgubljenih i nerešenih paritja.</a:t>
            </a:r>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algn="just"/>
            <a:endParaRPr lang="sr-Latn-RS" sz="2400" dirty="0" smtClean="0"/>
          </a:p>
          <a:p>
            <a:pPr algn="just"/>
            <a:r>
              <a:rPr lang="sr-Latn-RS" sz="2400" dirty="0" smtClean="0"/>
              <a:t>Sledeći grafici prikazuju uspešnost algoritma koji je učio da igra poziciju O.</a:t>
            </a:r>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algn="just"/>
            <a:endParaRPr lang="sr-Latn-RS" sz="2400" dirty="0" smtClean="0"/>
          </a:p>
          <a:p>
            <a:pPr algn="just"/>
            <a:endParaRPr lang="sr-Latn-RS" sz="2400" dirty="0"/>
          </a:p>
          <a:p>
            <a:pPr marL="0" indent="0" algn="just">
              <a:buNone/>
            </a:pPr>
            <a:endParaRPr lang="sr-Latn-RS" sz="2400" dirty="0" smtClean="0"/>
          </a:p>
          <a:p>
            <a:pPr algn="just"/>
            <a:r>
              <a:rPr lang="sr-Latn-RS" sz="2400" dirty="0" smtClean="0"/>
              <a:t>Sa prethodnih grafika se vidi da:</a:t>
            </a:r>
          </a:p>
          <a:p>
            <a:pPr lvl="1" algn="just"/>
            <a:r>
              <a:rPr lang="sr-Latn-RS" sz="2400" b="0" dirty="0" smtClean="0"/>
              <a:t>Iako procenat pobeda brzo raste, potrebno je mnogo više treniranja da bi broj izgubljenih partija pao na nulu.</a:t>
            </a:r>
          </a:p>
          <a:p>
            <a:pPr lvl="1" algn="just"/>
            <a:r>
              <a:rPr lang="sr-Latn-RS" sz="2400" b="0" dirty="0" smtClean="0"/>
              <a:t>Drugi par grafika se slaže sa činjenicom da je O podređena pozicija u odnosu na X, zbog  sporijeg učenja i većeg broja nerešenih partija.</a:t>
            </a:r>
          </a:p>
        </p:txBody>
      </p:sp>
      <p:graphicFrame>
        <p:nvGraphicFramePr>
          <p:cNvPr id="29" name="Chart 28"/>
          <p:cNvGraphicFramePr>
            <a:graphicFrameLocks/>
          </p:cNvGraphicFramePr>
          <p:nvPr>
            <p:extLst>
              <p:ext uri="{D42A27DB-BD31-4B8C-83A1-F6EECF244321}">
                <p14:modId xmlns:p14="http://schemas.microsoft.com/office/powerpoint/2010/main" val="1039606297"/>
              </p:ext>
            </p:extLst>
          </p:nvPr>
        </p:nvGraphicFramePr>
        <p:xfrm>
          <a:off x="13058928" y="17348449"/>
          <a:ext cx="5694561" cy="336567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0" name="Chart 29"/>
          <p:cNvGraphicFramePr>
            <a:graphicFrameLocks/>
          </p:cNvGraphicFramePr>
          <p:nvPr>
            <p:extLst>
              <p:ext uri="{D42A27DB-BD31-4B8C-83A1-F6EECF244321}">
                <p14:modId xmlns:p14="http://schemas.microsoft.com/office/powerpoint/2010/main" val="2373119882"/>
              </p:ext>
            </p:extLst>
          </p:nvPr>
        </p:nvGraphicFramePr>
        <p:xfrm>
          <a:off x="18990785" y="17353682"/>
          <a:ext cx="5676985" cy="335520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4" name="Chart 33"/>
          <p:cNvGraphicFramePr>
            <a:graphicFrameLocks/>
          </p:cNvGraphicFramePr>
          <p:nvPr>
            <p:extLst>
              <p:ext uri="{D42A27DB-BD31-4B8C-83A1-F6EECF244321}">
                <p14:modId xmlns:p14="http://schemas.microsoft.com/office/powerpoint/2010/main" val="1242947632"/>
              </p:ext>
            </p:extLst>
          </p:nvPr>
        </p:nvGraphicFramePr>
        <p:xfrm>
          <a:off x="13058928" y="21313220"/>
          <a:ext cx="5722798" cy="34321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5" name="Chart 34"/>
          <p:cNvGraphicFramePr>
            <a:graphicFrameLocks/>
          </p:cNvGraphicFramePr>
          <p:nvPr>
            <p:extLst>
              <p:ext uri="{D42A27DB-BD31-4B8C-83A1-F6EECF244321}">
                <p14:modId xmlns:p14="http://schemas.microsoft.com/office/powerpoint/2010/main" val="2479569650"/>
              </p:ext>
            </p:extLst>
          </p:nvPr>
        </p:nvGraphicFramePr>
        <p:xfrm>
          <a:off x="18935700" y="21313220"/>
          <a:ext cx="5732070" cy="3437454"/>
        </p:xfrm>
        <a:graphic>
          <a:graphicData uri="http://schemas.openxmlformats.org/drawingml/2006/chart">
            <c:chart xmlns:c="http://schemas.openxmlformats.org/drawingml/2006/chart" xmlns:r="http://schemas.openxmlformats.org/officeDocument/2006/relationships" r:id="rId10"/>
          </a:graphicData>
        </a:graphic>
      </p:graphicFrame>
      <p:sp>
        <p:nvSpPr>
          <p:cNvPr id="28" name="Text Placeholder 1"/>
          <p:cNvSpPr txBox="1">
            <a:spLocks/>
          </p:cNvSpPr>
          <p:nvPr/>
        </p:nvSpPr>
        <p:spPr>
          <a:xfrm>
            <a:off x="720001" y="25269384"/>
            <a:ext cx="11520000" cy="9668315"/>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Rezultati </a:t>
            </a:r>
            <a:r>
              <a:rPr lang="sr-Latn-RS" b="1" dirty="0" smtClean="0">
                <a:solidFill>
                  <a:srgbClr val="004563"/>
                </a:solidFill>
                <a:latin typeface="Century Gothic" pitchFamily="34" charset="0"/>
                <a:cs typeface="Arial" pitchFamily="34" charset="0"/>
              </a:rPr>
              <a:t>učenja igara trkanja</a:t>
            </a:r>
            <a:endParaRPr lang="sr-Latn-RS" sz="2400" b="0" dirty="0"/>
          </a:p>
          <a:p>
            <a:pPr algn="just"/>
            <a:r>
              <a:rPr lang="sr-Latn-RS" sz="2400" dirty="0" smtClean="0"/>
              <a:t>Na sledeća dva grafika prikazana je uspešnost algoritma koji je učio prvu i drugu verziju igre trkanja. Na logaritamskoj skali je prikazan odnos prosečnog broja osvojenih poena u odnosu na broj izgubljenih partija od početka učenja, nakon velikog broja ponavljanja</a:t>
            </a:r>
            <a:r>
              <a:rPr lang="sr-Latn-RS" sz="2400" dirty="0" smtClean="0"/>
              <a:t>.</a:t>
            </a:r>
          </a:p>
          <a:p>
            <a:pPr algn="just"/>
            <a:endParaRPr lang="sr-Latn-RS" sz="2400" dirty="0"/>
          </a:p>
          <a:p>
            <a:pPr algn="just"/>
            <a:endParaRPr lang="sr-Latn-RS" sz="2400" dirty="0" smtClean="0"/>
          </a:p>
          <a:p>
            <a:pPr algn="just"/>
            <a:endParaRPr lang="sr-Latn-RS" sz="2400" b="0" dirty="0"/>
          </a:p>
          <a:p>
            <a:pPr algn="just"/>
            <a:endParaRPr lang="sr-Latn-RS" sz="2400" dirty="0" smtClean="0"/>
          </a:p>
          <a:p>
            <a:pPr algn="just"/>
            <a:endParaRPr lang="sr-Latn-RS" sz="2400" b="0" dirty="0"/>
          </a:p>
          <a:p>
            <a:pPr algn="just"/>
            <a:endParaRPr lang="sr-Latn-RS" sz="2400" dirty="0" smtClean="0"/>
          </a:p>
          <a:p>
            <a:pPr algn="just"/>
            <a:endParaRPr lang="sr-Latn-RS" sz="2400" b="0" dirty="0"/>
          </a:p>
          <a:p>
            <a:pPr algn="just"/>
            <a:endParaRPr lang="sr-Latn-RS" sz="2400" dirty="0" smtClean="0"/>
          </a:p>
          <a:p>
            <a:pPr algn="just"/>
            <a:endParaRPr lang="sr-Latn-RS" sz="2400" b="0" dirty="0"/>
          </a:p>
          <a:p>
            <a:pPr algn="just"/>
            <a:endParaRPr lang="sr-Latn-RS" sz="2400" dirty="0" smtClean="0"/>
          </a:p>
          <a:p>
            <a:pPr algn="just"/>
            <a:r>
              <a:rPr lang="sr-Latn-RS" sz="2400" dirty="0" smtClean="0"/>
              <a:t>Sa prethodnih grafika se može zaključiti da:</a:t>
            </a:r>
          </a:p>
          <a:p>
            <a:pPr lvl="1" algn="just"/>
            <a:r>
              <a:rPr lang="sr-Latn-RS" sz="2400" b="0" dirty="0" smtClean="0"/>
              <a:t>Algoritam ima veoma loše rezultate sve do trenutka kada u potpunosti ne nauči igru.</a:t>
            </a:r>
          </a:p>
          <a:p>
            <a:pPr lvl="1" algn="just"/>
            <a:r>
              <a:rPr lang="sr-Latn-RS" sz="2400" b="0" dirty="0"/>
              <a:t>O</a:t>
            </a:r>
            <a:r>
              <a:rPr lang="sr-Latn-RS" sz="2400" b="0" dirty="0" smtClean="0"/>
              <a:t>ba </a:t>
            </a:r>
            <a:r>
              <a:rPr lang="sr-Latn-RS" sz="2400" b="0" dirty="0" smtClean="0"/>
              <a:t>grafika prikazuju isti oblik zavisnosti uspešnosti od broja izgubljenih </a:t>
            </a:r>
            <a:r>
              <a:rPr lang="sr-Latn-RS" sz="2400" b="0" dirty="0" smtClean="0"/>
              <a:t>života.</a:t>
            </a:r>
            <a:endParaRPr lang="sr-Latn-RS" sz="2400" b="0" dirty="0" smtClean="0"/>
          </a:p>
          <a:p>
            <a:pPr lvl="1" algn="just"/>
            <a:r>
              <a:rPr lang="sr-Latn-RS" sz="2400" b="0" dirty="0" smtClean="0"/>
              <a:t>Druga verzija igre zahteva oko četiri puta više odigranih partija da bi bila savladana</a:t>
            </a:r>
            <a:r>
              <a:rPr lang="sr-Latn-RS" sz="2400" b="0" dirty="0" smtClean="0"/>
              <a:t>.</a:t>
            </a:r>
            <a:endParaRPr lang="sr-Latn-RS" sz="2400" b="0" dirty="0" smtClean="0"/>
          </a:p>
          <a:p>
            <a:pPr lvl="1" algn="just"/>
            <a:endParaRPr lang="sr-Latn-RS" sz="2400" b="0" dirty="0" smtClean="0"/>
          </a:p>
        </p:txBody>
      </p:sp>
      <p:graphicFrame>
        <p:nvGraphicFramePr>
          <p:cNvPr id="36" name="Chart 35"/>
          <p:cNvGraphicFramePr>
            <a:graphicFrameLocks/>
          </p:cNvGraphicFramePr>
          <p:nvPr>
            <p:extLst>
              <p:ext uri="{D42A27DB-BD31-4B8C-83A1-F6EECF244321}">
                <p14:modId xmlns:p14="http://schemas.microsoft.com/office/powerpoint/2010/main" val="3477316471"/>
              </p:ext>
            </p:extLst>
          </p:nvPr>
        </p:nvGraphicFramePr>
        <p:xfrm>
          <a:off x="462825" y="27698700"/>
          <a:ext cx="5890364" cy="4038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37" name="Chart 36"/>
          <p:cNvGraphicFramePr>
            <a:graphicFrameLocks/>
          </p:cNvGraphicFramePr>
          <p:nvPr>
            <p:extLst>
              <p:ext uri="{D42A27DB-BD31-4B8C-83A1-F6EECF244321}">
                <p14:modId xmlns:p14="http://schemas.microsoft.com/office/powerpoint/2010/main" val="2751927281"/>
              </p:ext>
            </p:extLst>
          </p:nvPr>
        </p:nvGraphicFramePr>
        <p:xfrm>
          <a:off x="6344946" y="27698605"/>
          <a:ext cx="5923629" cy="4039983"/>
        </p:xfrm>
        <a:graphic>
          <a:graphicData uri="http://schemas.openxmlformats.org/drawingml/2006/chart">
            <c:chart xmlns:c="http://schemas.openxmlformats.org/drawingml/2006/chart" xmlns:r="http://schemas.openxmlformats.org/officeDocument/2006/relationships" r:id="rId12"/>
          </a:graphicData>
        </a:graphic>
      </p:graphicFrame>
      <p:cxnSp>
        <p:nvCxnSpPr>
          <p:cNvPr id="6" name="Straight Connector 5"/>
          <p:cNvCxnSpPr/>
          <p:nvPr/>
        </p:nvCxnSpPr>
        <p:spPr>
          <a:xfrm>
            <a:off x="419100" y="3841200"/>
            <a:ext cx="21126450" cy="0"/>
          </a:xfrm>
          <a:prstGeom prst="line">
            <a:avLst/>
          </a:prstGeom>
          <a:ln w="180975" cap="rnd">
            <a:solidFill>
              <a:srgbClr val="0194DA"/>
            </a:solidFill>
          </a:ln>
        </p:spPr>
        <p:style>
          <a:lnRef idx="1">
            <a:schemeClr val="accent6"/>
          </a:lnRef>
          <a:fillRef idx="0">
            <a:schemeClr val="accent6"/>
          </a:fillRef>
          <a:effectRef idx="0">
            <a:schemeClr val="accent6"/>
          </a:effectRef>
          <a:fontRef idx="minor">
            <a:schemeClr val="tx1"/>
          </a:fontRef>
        </p:style>
      </p:cxnSp>
      <p:sp>
        <p:nvSpPr>
          <p:cNvPr id="31" name="Text Placeholder 1"/>
          <p:cNvSpPr txBox="1">
            <a:spLocks/>
          </p:cNvSpPr>
          <p:nvPr/>
        </p:nvSpPr>
        <p:spPr>
          <a:xfrm>
            <a:off x="12993489" y="27054675"/>
            <a:ext cx="11520000" cy="6130426"/>
          </a:xfrm>
          <a:prstGeom prst="rect">
            <a:avLst/>
          </a:prstGeom>
        </p:spPr>
        <p:txBody>
          <a:bodyPr vert="horz" lIns="0" tIns="0" rIns="0" bIns="0" rtlCol="0">
            <a:noAutofit/>
          </a:bodyPr>
          <a:lstStyle>
            <a:lvl1pPr marL="787498" indent="-787498" algn="l" defTabSz="1259997" rtl="0" eaLnBrk="1" latinLnBrk="0" hangingPunct="1">
              <a:spcBef>
                <a:spcPct val="20000"/>
              </a:spcBef>
              <a:buSzPct val="120000"/>
              <a:buFontTx/>
              <a:buBlip>
                <a:blip r:embed="rId3"/>
              </a:buBlip>
              <a:defRPr sz="4961" kern="1200">
                <a:solidFill>
                  <a:srgbClr val="404040"/>
                </a:solidFill>
                <a:latin typeface="Arial"/>
                <a:ea typeface="+mn-ea"/>
                <a:cs typeface="Arial"/>
              </a:defRPr>
            </a:lvl1pPr>
            <a:lvl2pPr marL="2047496" indent="-787498" algn="l" defTabSz="1259997" rtl="0" eaLnBrk="1" latinLnBrk="0" hangingPunct="1">
              <a:spcBef>
                <a:spcPct val="20000"/>
              </a:spcBef>
              <a:buClr>
                <a:srgbClr val="00727A"/>
              </a:buClr>
              <a:buSzPct val="100000"/>
              <a:buFont typeface="Wingdings" pitchFamily="2" charset="2"/>
              <a:buChar char="à"/>
              <a:defRPr sz="4409" b="1" kern="1200" baseline="0">
                <a:solidFill>
                  <a:srgbClr val="404040"/>
                </a:solidFill>
                <a:latin typeface="Arial"/>
                <a:ea typeface="+mn-ea"/>
                <a:cs typeface="Arial"/>
              </a:defRPr>
            </a:lvl2pPr>
            <a:lvl3pPr marL="2970620" indent="-450625" algn="l" defTabSz="1259997" rtl="0" eaLnBrk="1" latinLnBrk="0" hangingPunct="1">
              <a:spcBef>
                <a:spcPct val="20000"/>
              </a:spcBef>
              <a:buClr>
                <a:srgbClr val="004563"/>
              </a:buClr>
              <a:buSzPct val="100000"/>
              <a:buFont typeface="Arial" pitchFamily="34" charset="0"/>
              <a:buChar char="­"/>
              <a:defRPr sz="3858" i="1" kern="1200">
                <a:solidFill>
                  <a:srgbClr val="404040"/>
                </a:solidFill>
                <a:latin typeface="Arial"/>
                <a:ea typeface="+mn-ea"/>
                <a:cs typeface="Arial"/>
              </a:defRPr>
            </a:lvl3pPr>
            <a:lvl4pPr marL="1736873" indent="0" algn="l" defTabSz="1259997" rtl="0" eaLnBrk="1" latinLnBrk="0" hangingPunct="1">
              <a:spcBef>
                <a:spcPct val="20000"/>
              </a:spcBef>
              <a:buFontTx/>
              <a:buNone/>
              <a:defRPr sz="4409" kern="1200">
                <a:solidFill>
                  <a:schemeClr val="tx1"/>
                </a:solidFill>
                <a:latin typeface="Arial" pitchFamily="34" charset="0"/>
                <a:ea typeface="+mn-ea"/>
                <a:cs typeface="Arial" pitchFamily="34" charset="0"/>
              </a:defRPr>
            </a:lvl4pPr>
            <a:lvl5pPr marL="2209372" indent="-472499" algn="l" defTabSz="1259997" rtl="0" eaLnBrk="1" latinLnBrk="0" hangingPunct="1">
              <a:spcBef>
                <a:spcPct val="20000"/>
              </a:spcBef>
              <a:buClr>
                <a:schemeClr val="tx2"/>
              </a:buClr>
              <a:buFont typeface="Arial" pitchFamily="34" charset="0"/>
              <a:buChar char="­"/>
              <a:tabLst/>
              <a:defRPr sz="3858" kern="1200">
                <a:solidFill>
                  <a:schemeClr val="tx1"/>
                </a:solidFill>
                <a:latin typeface="Arial" pitchFamily="34" charset="0"/>
                <a:ea typeface="+mn-ea"/>
                <a:cs typeface="Arial" pitchFamily="34" charset="0"/>
              </a:defRPr>
            </a:lvl5pPr>
            <a:lvl6pPr marL="6929986" indent="-629999" algn="l" defTabSz="1259997" rtl="0" eaLnBrk="1" latinLnBrk="0" hangingPunct="1">
              <a:spcBef>
                <a:spcPct val="20000"/>
              </a:spcBef>
              <a:buFont typeface="Arial"/>
              <a:buChar char="•"/>
              <a:defRPr sz="5512" kern="1200">
                <a:solidFill>
                  <a:schemeClr val="tx1"/>
                </a:solidFill>
                <a:latin typeface="+mn-lt"/>
                <a:ea typeface="+mn-ea"/>
                <a:cs typeface="+mn-cs"/>
              </a:defRPr>
            </a:lvl6pPr>
            <a:lvl7pPr marL="8189984" indent="-629999" algn="l" defTabSz="1259997" rtl="0" eaLnBrk="1" latinLnBrk="0" hangingPunct="1">
              <a:spcBef>
                <a:spcPct val="20000"/>
              </a:spcBef>
              <a:buFont typeface="Arial"/>
              <a:buChar char="•"/>
              <a:defRPr sz="5512" kern="1200">
                <a:solidFill>
                  <a:schemeClr val="tx1"/>
                </a:solidFill>
                <a:latin typeface="+mn-lt"/>
                <a:ea typeface="+mn-ea"/>
                <a:cs typeface="+mn-cs"/>
              </a:defRPr>
            </a:lvl7pPr>
            <a:lvl8pPr marL="9449981" indent="-629999" algn="l" defTabSz="1259997" rtl="0" eaLnBrk="1" latinLnBrk="0" hangingPunct="1">
              <a:spcBef>
                <a:spcPct val="20000"/>
              </a:spcBef>
              <a:buFont typeface="Arial"/>
              <a:buChar char="•"/>
              <a:defRPr sz="5512" kern="1200">
                <a:solidFill>
                  <a:schemeClr val="tx1"/>
                </a:solidFill>
                <a:latin typeface="+mn-lt"/>
                <a:ea typeface="+mn-ea"/>
                <a:cs typeface="+mn-cs"/>
              </a:defRPr>
            </a:lvl8pPr>
            <a:lvl9pPr marL="10709979" indent="-629999" algn="l" defTabSz="1259997" rtl="0" eaLnBrk="1" latinLnBrk="0" hangingPunct="1">
              <a:spcBef>
                <a:spcPct val="20000"/>
              </a:spcBef>
              <a:buFont typeface="Arial"/>
              <a:buChar char="•"/>
              <a:defRPr sz="5512" kern="1200">
                <a:solidFill>
                  <a:schemeClr val="tx1"/>
                </a:solidFill>
                <a:latin typeface="+mn-lt"/>
                <a:ea typeface="+mn-ea"/>
                <a:cs typeface="+mn-cs"/>
              </a:defRPr>
            </a:lvl9pPr>
          </a:lstStyle>
          <a:p>
            <a:pPr marL="0" indent="0" algn="just">
              <a:buNone/>
            </a:pPr>
            <a:r>
              <a:rPr lang="sr-Latn-RS" b="1" dirty="0" smtClean="0">
                <a:solidFill>
                  <a:srgbClr val="004563"/>
                </a:solidFill>
                <a:latin typeface="Century Gothic" pitchFamily="34" charset="0"/>
                <a:cs typeface="Arial" pitchFamily="34" charset="0"/>
              </a:rPr>
              <a:t>Zaključak</a:t>
            </a:r>
            <a:endParaRPr lang="sr-Latn-RS" sz="2400" dirty="0" smtClean="0"/>
          </a:p>
          <a:p>
            <a:pPr algn="just"/>
            <a:r>
              <a:rPr lang="sr-Latn-RS" sz="2400" dirty="0" smtClean="0"/>
              <a:t>Korišćenjem prikazanih algoritama postižu se dobri rezultati jer oni nakon određenog boja iteracija nauče da pobeđuju.</a:t>
            </a:r>
          </a:p>
          <a:p>
            <a:pPr lvl="1" algn="just"/>
            <a:r>
              <a:rPr lang="sr-Latn-RS" sz="2400" b="0" dirty="0" smtClean="0"/>
              <a:t>Ograničenje ovih algoritama je to što ima je za složenije igre potrebno mnogo više vremena i memorijskog prostora.</a:t>
            </a:r>
          </a:p>
          <a:p>
            <a:pPr lvl="1" algn="just"/>
            <a:r>
              <a:rPr lang="sr-Latn-RS" sz="2400" b="0" dirty="0" smtClean="0"/>
              <a:t>Takođe oni </a:t>
            </a:r>
            <a:r>
              <a:rPr lang="sr-Latn-RS" sz="2400" b="0" dirty="0" smtClean="0"/>
              <a:t>mogu da prepoznaju samo identična stanja ekrana i ne bi bili u mogućnosti da iskoriste prethodno znanje u sličnim situacijama, koje bi čovek sa lakoćom prepoznao.</a:t>
            </a:r>
          </a:p>
          <a:p>
            <a:pPr algn="just"/>
            <a:r>
              <a:rPr lang="sr-Latn-RS" sz="2400" dirty="0" smtClean="0"/>
              <a:t>Algoritmi se mogu unaprediti </a:t>
            </a:r>
            <a:r>
              <a:rPr lang="sr-Latn-RS" sz="2400" dirty="0" smtClean="0"/>
              <a:t>primenom naprednijih metoda za mašinsko učenje, kao što su analiza signala i neuralne mreže</a:t>
            </a:r>
            <a:r>
              <a:rPr lang="sr-Latn-RS" sz="2400" dirty="0" smtClean="0"/>
              <a:t>.</a:t>
            </a:r>
          </a:p>
          <a:p>
            <a:pPr algn="just"/>
            <a:endParaRPr lang="sr-Latn-RS" sz="2400" dirty="0" smtClean="0"/>
          </a:p>
          <a:p>
            <a:pPr marL="0" indent="0" algn="just">
              <a:buNone/>
            </a:pPr>
            <a:r>
              <a:rPr lang="sr-Latn-RS" sz="2400" b="1" dirty="0" smtClean="0"/>
              <a:t>	LITERATURA:</a:t>
            </a:r>
          </a:p>
          <a:p>
            <a:pPr algn="just"/>
            <a:r>
              <a:rPr lang="sr-Latn-RS" sz="2400" dirty="0"/>
              <a:t>Mnih V; Kavukcuoglu K; Silver D; Graves A; Antonoglou I; Wierstra D, Riedmiller M (2013). "</a:t>
            </a:r>
            <a:r>
              <a:rPr lang="sr-Latn-RS" sz="2400" b="1" i="1" dirty="0"/>
              <a:t>Playing Atari with Deep Reinforcement Learning</a:t>
            </a:r>
            <a:r>
              <a:rPr lang="sr-Latn-RS" sz="2400" dirty="0"/>
              <a:t>".</a:t>
            </a:r>
          </a:p>
          <a:p>
            <a:pPr algn="just"/>
            <a:endParaRPr lang="sr-Latn-RS" sz="2400" b="1" dirty="0"/>
          </a:p>
          <a:p>
            <a:pPr algn="just"/>
            <a:endParaRPr lang="sr-Latn-RS" sz="2400" b="0" dirty="0" smtClean="0"/>
          </a:p>
        </p:txBody>
      </p:sp>
    </p:spTree>
    <p:extLst>
      <p:ext uri="{BB962C8B-B14F-4D97-AF65-F5344CB8AC3E}">
        <p14:creationId xmlns:p14="http://schemas.microsoft.com/office/powerpoint/2010/main" val="215102714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abyrinth 70x100 cm">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AXA">
      <a:majorFont>
        <a:latin typeface="Century Gothic"/>
        <a:ea typeface=""/>
        <a:cs typeface=""/>
      </a:majorFont>
      <a:minorFont>
        <a:latin typeface="Arial"/>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1400" smtClean="0">
            <a:latin typeface="Arial" pitchFamily="34" charset="0"/>
            <a:cs typeface="Arial" pitchFamily="34" charset="0"/>
          </a:defRPr>
        </a:defPPr>
      </a:lstStyle>
    </a:txDef>
  </a:objectDefaults>
  <a:extraClrSchemeLst/>
  <a:extLst>
    <a:ext uri="{05A4C25C-085E-4340-85A3-A5531E510DB2}">
      <thm15:themeFamily xmlns="" xmlns:thm15="http://schemas.microsoft.com/office/thememl/2012/main" name="Labyrinth 70x100 cm" id="{3B1AD886-FFF2-4246-9F8A-86EDABD9CA59}" vid="{AD485997-DBA1-418C-B2CD-BE43062A45A5}"/>
    </a:ext>
  </a:extLst>
</a:theme>
</file>

<file path=ppt/theme/theme2.xml><?xml version="1.0" encoding="utf-8"?>
<a:theme xmlns:a="http://schemas.openxmlformats.org/drawingml/2006/main" name="Thème Office">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AXA">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AXA">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Labyrinth 70x100 cm</Template>
  <TotalTime>1295</TotalTime>
  <Words>1002</Words>
  <Application>Microsoft Office PowerPoint</Application>
  <PresentationFormat>Custom</PresentationFormat>
  <Paragraphs>92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Labyrinth 70x100 cm</vt:lpstr>
      <vt:lpstr>Autonomno računarsko igranje igara inspirisano „Deep Learning“ principima</vt:lpstr>
    </vt:vector>
  </TitlesOfParts>
  <Company>Kompanija DUNAV osiguranje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Autonomno računarsko igranje igara inspirisano „Deep Learning“ principima</dc:title>
  <dc:creator>Nikola Jovanovic</dc:creator>
  <cp:lastModifiedBy>Nikola Jovanović</cp:lastModifiedBy>
  <cp:revision>187</cp:revision>
  <cp:lastPrinted>2014-10-09T09:53:38Z</cp:lastPrinted>
  <dcterms:created xsi:type="dcterms:W3CDTF">2014-11-23T18:57:48Z</dcterms:created>
  <dcterms:modified xsi:type="dcterms:W3CDTF">2015-11-19T23:00:16Z</dcterms:modified>
</cp:coreProperties>
</file>