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3"/>
  </p:notesMasterIdLst>
  <p:handoutMasterIdLst>
    <p:handoutMasterId r:id="rId4"/>
  </p:handoutMasterIdLst>
  <p:sldIdLst>
    <p:sldId id="659" r:id="rId2"/>
  </p:sldIdLst>
  <p:sldSz cx="25199975" cy="35999738"/>
  <p:notesSz cx="6761163" cy="9942513"/>
  <p:defaultTextStyle>
    <a:defPPr>
      <a:defRPr lang="fr-FR"/>
    </a:defPPr>
    <a:lvl1pPr marL="0" algn="l" defTabSz="3496159" rtl="0" eaLnBrk="1" latinLnBrk="0" hangingPunct="1">
      <a:defRPr sz="6880" kern="1200">
        <a:solidFill>
          <a:schemeClr val="tx1"/>
        </a:solidFill>
        <a:latin typeface="+mn-lt"/>
        <a:ea typeface="+mn-ea"/>
        <a:cs typeface="+mn-cs"/>
      </a:defRPr>
    </a:lvl1pPr>
    <a:lvl2pPr marL="1748080" algn="l" defTabSz="3496159" rtl="0" eaLnBrk="1" latinLnBrk="0" hangingPunct="1">
      <a:defRPr sz="6880" kern="1200">
        <a:solidFill>
          <a:schemeClr val="tx1"/>
        </a:solidFill>
        <a:latin typeface="+mn-lt"/>
        <a:ea typeface="+mn-ea"/>
        <a:cs typeface="+mn-cs"/>
      </a:defRPr>
    </a:lvl2pPr>
    <a:lvl3pPr marL="3496159" algn="l" defTabSz="3496159" rtl="0" eaLnBrk="1" latinLnBrk="0" hangingPunct="1">
      <a:defRPr sz="6880" kern="1200">
        <a:solidFill>
          <a:schemeClr val="tx1"/>
        </a:solidFill>
        <a:latin typeface="+mn-lt"/>
        <a:ea typeface="+mn-ea"/>
        <a:cs typeface="+mn-cs"/>
      </a:defRPr>
    </a:lvl3pPr>
    <a:lvl4pPr marL="5244239" algn="l" defTabSz="3496159" rtl="0" eaLnBrk="1" latinLnBrk="0" hangingPunct="1">
      <a:defRPr sz="6880" kern="1200">
        <a:solidFill>
          <a:schemeClr val="tx1"/>
        </a:solidFill>
        <a:latin typeface="+mn-lt"/>
        <a:ea typeface="+mn-ea"/>
        <a:cs typeface="+mn-cs"/>
      </a:defRPr>
    </a:lvl4pPr>
    <a:lvl5pPr marL="6992318" algn="l" defTabSz="3496159" rtl="0" eaLnBrk="1" latinLnBrk="0" hangingPunct="1">
      <a:defRPr sz="6880" kern="1200">
        <a:solidFill>
          <a:schemeClr val="tx1"/>
        </a:solidFill>
        <a:latin typeface="+mn-lt"/>
        <a:ea typeface="+mn-ea"/>
        <a:cs typeface="+mn-cs"/>
      </a:defRPr>
    </a:lvl5pPr>
    <a:lvl6pPr marL="8740398" algn="l" defTabSz="3496159" rtl="0" eaLnBrk="1" latinLnBrk="0" hangingPunct="1">
      <a:defRPr sz="6880" kern="1200">
        <a:solidFill>
          <a:schemeClr val="tx1"/>
        </a:solidFill>
        <a:latin typeface="+mn-lt"/>
        <a:ea typeface="+mn-ea"/>
        <a:cs typeface="+mn-cs"/>
      </a:defRPr>
    </a:lvl6pPr>
    <a:lvl7pPr marL="10488477" algn="l" defTabSz="3496159" rtl="0" eaLnBrk="1" latinLnBrk="0" hangingPunct="1">
      <a:defRPr sz="6880" kern="1200">
        <a:solidFill>
          <a:schemeClr val="tx1"/>
        </a:solidFill>
        <a:latin typeface="+mn-lt"/>
        <a:ea typeface="+mn-ea"/>
        <a:cs typeface="+mn-cs"/>
      </a:defRPr>
    </a:lvl7pPr>
    <a:lvl8pPr marL="12236557" algn="l" defTabSz="3496159" rtl="0" eaLnBrk="1" latinLnBrk="0" hangingPunct="1">
      <a:defRPr sz="6880" kern="1200">
        <a:solidFill>
          <a:schemeClr val="tx1"/>
        </a:solidFill>
        <a:latin typeface="+mn-lt"/>
        <a:ea typeface="+mn-ea"/>
        <a:cs typeface="+mn-cs"/>
      </a:defRPr>
    </a:lvl8pPr>
    <a:lvl9pPr marL="13984636" algn="l" defTabSz="3496159" rtl="0" eaLnBrk="1" latinLnBrk="0" hangingPunct="1">
      <a:defRPr sz="688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28" userDrawn="1">
          <p15:clr>
            <a:srgbClr val="A4A3A4"/>
          </p15:clr>
        </p15:guide>
        <p15:guide id="2" orient="horz" pos="22184" userDrawn="1">
          <p15:clr>
            <a:srgbClr val="A4A3A4"/>
          </p15:clr>
        </p15:guide>
        <p15:guide id="3" orient="horz" pos="2026" userDrawn="1">
          <p15:clr>
            <a:srgbClr val="A4A3A4"/>
          </p15:clr>
        </p15:guide>
        <p15:guide id="4" orient="horz" pos="5192" userDrawn="1">
          <p15:clr>
            <a:srgbClr val="A4A3A4"/>
          </p15:clr>
        </p15:guide>
        <p15:guide id="5" orient="horz" pos="21428" userDrawn="1">
          <p15:clr>
            <a:srgbClr val="A4A3A4"/>
          </p15:clr>
        </p15:guide>
        <p15:guide id="6" orient="horz" pos="22289" userDrawn="1">
          <p15:clr>
            <a:srgbClr val="A4A3A4"/>
          </p15:clr>
        </p15:guide>
        <p15:guide id="7" orient="horz" pos="12210" userDrawn="1">
          <p15:clr>
            <a:srgbClr val="A4A3A4"/>
          </p15:clr>
        </p15:guide>
        <p15:guide id="8" orient="horz" pos="19974" userDrawn="1">
          <p15:clr>
            <a:srgbClr val="A4A3A4"/>
          </p15:clr>
        </p15:guide>
        <p15:guide id="9" orient="horz" pos="19149" userDrawn="1">
          <p15:clr>
            <a:srgbClr val="A4A3A4"/>
          </p15:clr>
        </p15:guide>
        <p15:guide id="10" orient="horz" pos="3302" userDrawn="1">
          <p15:clr>
            <a:srgbClr val="A4A3A4"/>
          </p15:clr>
        </p15:guide>
        <p15:guide id="11" orient="horz" pos="21622" userDrawn="1">
          <p15:clr>
            <a:srgbClr val="A4A3A4"/>
          </p15:clr>
        </p15:guide>
        <p15:guide id="12" orient="horz" pos="21926" userDrawn="1">
          <p15:clr>
            <a:srgbClr val="A4A3A4"/>
          </p15:clr>
        </p15:guide>
        <p15:guide id="13" orient="horz" pos="6829" userDrawn="1">
          <p15:clr>
            <a:srgbClr val="A4A3A4"/>
          </p15:clr>
        </p15:guide>
        <p15:guide id="14" orient="horz" pos="14698" userDrawn="1">
          <p15:clr>
            <a:srgbClr val="A4A3A4"/>
          </p15:clr>
        </p15:guide>
        <p15:guide id="15" pos="7937" userDrawn="1">
          <p15:clr>
            <a:srgbClr val="A4A3A4"/>
          </p15:clr>
        </p15:guide>
        <p15:guide id="16" pos="15439" userDrawn="1">
          <p15:clr>
            <a:srgbClr val="A4A3A4"/>
          </p15:clr>
        </p15:guide>
        <p15:guide id="17" pos="628" userDrawn="1">
          <p15:clr>
            <a:srgbClr val="A4A3A4"/>
          </p15:clr>
        </p15:guide>
        <p15:guide id="18" pos="15279" userDrawn="1">
          <p15:clr>
            <a:srgbClr val="A4A3A4"/>
          </p15:clr>
        </p15:guide>
        <p15:guide id="19" pos="1279" userDrawn="1">
          <p15:clr>
            <a:srgbClr val="A4A3A4"/>
          </p15:clr>
        </p15:guide>
        <p15:guide id="20" pos="427" userDrawn="1">
          <p15:clr>
            <a:srgbClr val="A4A3A4"/>
          </p15:clr>
        </p15:guide>
        <p15:guide id="21" pos="8270" userDrawn="1">
          <p15:clr>
            <a:srgbClr val="A4A3A4"/>
          </p15:clr>
        </p15:guide>
        <p15:guide id="22" pos="14598" userDrawn="1">
          <p15:clr>
            <a:srgbClr val="A4A3A4"/>
          </p15:clr>
        </p15:guide>
        <p15:guide id="23" pos="1042" userDrawn="1">
          <p15:clr>
            <a:srgbClr val="A4A3A4"/>
          </p15:clr>
        </p15:guide>
        <p15:guide id="24" pos="7601" userDrawn="1">
          <p15:clr>
            <a:srgbClr val="A4A3A4"/>
          </p15:clr>
        </p15:guide>
      </p15:sldGuideLst>
    </p:ext>
    <p:ext uri="{2D200454-40CA-4A62-9FC3-DE9A4176ACB9}">
      <p15:notesGuideLst xmlns:p15="http://schemas.microsoft.com/office/powerpoint/2012/main" xmlns="">
        <p15:guide id="1" orient="horz" pos="3132" userDrawn="1">
          <p15:clr>
            <a:srgbClr val="A4A3A4"/>
          </p15:clr>
        </p15:guide>
        <p15:guide id="2" pos="21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893"/>
    <a:srgbClr val="004563"/>
    <a:srgbClr val="99C5C8"/>
    <a:srgbClr val="C3C4C5"/>
    <a:srgbClr val="FF1821"/>
    <a:srgbClr val="103184"/>
    <a:srgbClr val="4977B6"/>
    <a:srgbClr val="B2C7D0"/>
    <a:srgbClr val="AA7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0" autoAdjust="0"/>
    <p:restoredTop sz="97666" autoAdjust="0"/>
  </p:normalViewPr>
  <p:slideViewPr>
    <p:cSldViewPr snapToGrid="0" showGuides="1">
      <p:cViewPr>
        <p:scale>
          <a:sx n="33" d="100"/>
          <a:sy n="33" d="100"/>
        </p:scale>
        <p:origin x="-804" y="1746"/>
      </p:cViewPr>
      <p:guideLst>
        <p:guide orient="horz" pos="11328"/>
        <p:guide orient="horz" pos="22184"/>
        <p:guide orient="horz" pos="2026"/>
        <p:guide orient="horz" pos="5192"/>
        <p:guide orient="horz" pos="21428"/>
        <p:guide orient="horz" pos="22289"/>
        <p:guide orient="horz" pos="12210"/>
        <p:guide orient="horz" pos="19974"/>
        <p:guide orient="horz" pos="19149"/>
        <p:guide orient="horz" pos="3302"/>
        <p:guide orient="horz" pos="21622"/>
        <p:guide orient="horz" pos="21926"/>
        <p:guide orient="horz" pos="6829"/>
        <p:guide orient="horz" pos="14698"/>
        <p:guide pos="7937"/>
        <p:guide pos="15439"/>
        <p:guide pos="628"/>
        <p:guide pos="15279"/>
        <p:guide pos="1279"/>
        <p:guide pos="427"/>
        <p:guide pos="8270"/>
        <p:guide pos="14598"/>
        <p:guide pos="1042"/>
        <p:guide pos="7601"/>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3" d="100"/>
          <a:sy n="83" d="100"/>
        </p:scale>
        <p:origin x="-3828"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Pobede</c:v>
                </c:pt>
              </c:strCache>
            </c:strRef>
          </c:tx>
          <c:invertIfNegative val="0"/>
          <c:val>
            <c:numRef>
              <c:f>Sheet1!$A$3:$A$21</c:f>
              <c:numCache>
                <c:formatCode>General</c:formatCode>
                <c:ptCount val="19"/>
                <c:pt idx="0">
                  <c:v>6993</c:v>
                </c:pt>
                <c:pt idx="1">
                  <c:v>7356</c:v>
                </c:pt>
                <c:pt idx="2">
                  <c:v>7840</c:v>
                </c:pt>
                <c:pt idx="3">
                  <c:v>8368</c:v>
                </c:pt>
                <c:pt idx="4">
                  <c:v>8772</c:v>
                </c:pt>
                <c:pt idx="5">
                  <c:v>8990</c:v>
                </c:pt>
                <c:pt idx="6">
                  <c:v>9306</c:v>
                </c:pt>
                <c:pt idx="7">
                  <c:v>9474</c:v>
                </c:pt>
                <c:pt idx="8">
                  <c:v>9525</c:v>
                </c:pt>
                <c:pt idx="9">
                  <c:v>9579</c:v>
                </c:pt>
                <c:pt idx="10">
                  <c:v>9637</c:v>
                </c:pt>
                <c:pt idx="11">
                  <c:v>9617</c:v>
                </c:pt>
                <c:pt idx="12">
                  <c:v>9653</c:v>
                </c:pt>
                <c:pt idx="13">
                  <c:v>9684</c:v>
                </c:pt>
                <c:pt idx="14">
                  <c:v>9710</c:v>
                </c:pt>
                <c:pt idx="15">
                  <c:v>9693</c:v>
                </c:pt>
                <c:pt idx="16">
                  <c:v>9708</c:v>
                </c:pt>
                <c:pt idx="17">
                  <c:v>9711</c:v>
                </c:pt>
                <c:pt idx="18">
                  <c:v>9754</c:v>
                </c:pt>
              </c:numCache>
            </c:numRef>
          </c:val>
        </c:ser>
        <c:ser>
          <c:idx val="1"/>
          <c:order val="1"/>
          <c:tx>
            <c:strRef>
              <c:f>Sheet1!$B$2</c:f>
              <c:strCache>
                <c:ptCount val="1"/>
                <c:pt idx="0">
                  <c:v>Porazi</c:v>
                </c:pt>
              </c:strCache>
            </c:strRef>
          </c:tx>
          <c:spPr>
            <a:solidFill>
              <a:srgbClr val="C00000"/>
            </a:solidFill>
          </c:spPr>
          <c:invertIfNegative val="0"/>
          <c:val>
            <c:numRef>
              <c:f>Sheet1!$B$3:$B$21</c:f>
              <c:numCache>
                <c:formatCode>General</c:formatCode>
                <c:ptCount val="19"/>
                <c:pt idx="0">
                  <c:v>1886</c:v>
                </c:pt>
                <c:pt idx="1">
                  <c:v>1451</c:v>
                </c:pt>
                <c:pt idx="2">
                  <c:v>982</c:v>
                </c:pt>
                <c:pt idx="3">
                  <c:v>590</c:v>
                </c:pt>
                <c:pt idx="4">
                  <c:v>303</c:v>
                </c:pt>
                <c:pt idx="5">
                  <c:v>203</c:v>
                </c:pt>
                <c:pt idx="6">
                  <c:v>100</c:v>
                </c:pt>
                <c:pt idx="7">
                  <c:v>54</c:v>
                </c:pt>
                <c:pt idx="8">
                  <c:v>43</c:v>
                </c:pt>
                <c:pt idx="9">
                  <c:v>28</c:v>
                </c:pt>
                <c:pt idx="10">
                  <c:v>27</c:v>
                </c:pt>
                <c:pt idx="11">
                  <c:v>9</c:v>
                </c:pt>
                <c:pt idx="12">
                  <c:v>12</c:v>
                </c:pt>
                <c:pt idx="13">
                  <c:v>3</c:v>
                </c:pt>
                <c:pt idx="14">
                  <c:v>7</c:v>
                </c:pt>
                <c:pt idx="15">
                  <c:v>2</c:v>
                </c:pt>
                <c:pt idx="16">
                  <c:v>3</c:v>
                </c:pt>
                <c:pt idx="17">
                  <c:v>0</c:v>
                </c:pt>
                <c:pt idx="18">
                  <c:v>0</c:v>
                </c:pt>
              </c:numCache>
            </c:numRef>
          </c:val>
        </c:ser>
        <c:ser>
          <c:idx val="2"/>
          <c:order val="2"/>
          <c:tx>
            <c:strRef>
              <c:f>Sheet1!$C$2</c:f>
              <c:strCache>
                <c:ptCount val="1"/>
                <c:pt idx="0">
                  <c:v>Nerešene</c:v>
                </c:pt>
              </c:strCache>
            </c:strRef>
          </c:tx>
          <c:spPr>
            <a:solidFill>
              <a:srgbClr val="00B050"/>
            </a:solidFill>
          </c:spPr>
          <c:invertIfNegative val="0"/>
          <c:val>
            <c:numRef>
              <c:f>Sheet1!$C$3:$C$21</c:f>
              <c:numCache>
                <c:formatCode>General</c:formatCode>
                <c:ptCount val="19"/>
                <c:pt idx="0">
                  <c:v>1121</c:v>
                </c:pt>
                <c:pt idx="1">
                  <c:v>1193</c:v>
                </c:pt>
                <c:pt idx="2">
                  <c:v>1178</c:v>
                </c:pt>
                <c:pt idx="3">
                  <c:v>1042</c:v>
                </c:pt>
                <c:pt idx="4">
                  <c:v>925</c:v>
                </c:pt>
                <c:pt idx="5">
                  <c:v>807</c:v>
                </c:pt>
                <c:pt idx="6">
                  <c:v>594</c:v>
                </c:pt>
                <c:pt idx="7">
                  <c:v>472</c:v>
                </c:pt>
                <c:pt idx="8">
                  <c:v>432</c:v>
                </c:pt>
                <c:pt idx="9">
                  <c:v>393</c:v>
                </c:pt>
                <c:pt idx="10">
                  <c:v>336</c:v>
                </c:pt>
                <c:pt idx="11">
                  <c:v>374</c:v>
                </c:pt>
                <c:pt idx="12">
                  <c:v>335</c:v>
                </c:pt>
                <c:pt idx="13">
                  <c:v>313</c:v>
                </c:pt>
                <c:pt idx="14">
                  <c:v>283</c:v>
                </c:pt>
                <c:pt idx="15">
                  <c:v>305</c:v>
                </c:pt>
                <c:pt idx="16">
                  <c:v>289</c:v>
                </c:pt>
                <c:pt idx="17">
                  <c:v>289</c:v>
                </c:pt>
                <c:pt idx="18">
                  <c:v>246</c:v>
                </c:pt>
              </c:numCache>
            </c:numRef>
          </c:val>
        </c:ser>
        <c:dLbls>
          <c:showLegendKey val="0"/>
          <c:showVal val="0"/>
          <c:showCatName val="0"/>
          <c:showSerName val="0"/>
          <c:showPercent val="0"/>
          <c:showBubbleSize val="0"/>
        </c:dLbls>
        <c:gapWidth val="150"/>
        <c:axId val="171504128"/>
        <c:axId val="153582336"/>
      </c:barChart>
      <c:catAx>
        <c:axId val="171504128"/>
        <c:scaling>
          <c:orientation val="minMax"/>
        </c:scaling>
        <c:delete val="0"/>
        <c:axPos val="b"/>
        <c:title>
          <c:tx>
            <c:rich>
              <a:bodyPr/>
              <a:lstStyle/>
              <a:p>
                <a:pPr>
                  <a:defRPr/>
                </a:pPr>
                <a:r>
                  <a:rPr lang="sr-Latn-RS"/>
                  <a:t>Broj igara</a:t>
                </a:r>
                <a:r>
                  <a:rPr lang="sr-Latn-RS" baseline="0"/>
                  <a:t> [hiljade igara]</a:t>
                </a:r>
                <a:endParaRPr lang="en-US"/>
              </a:p>
            </c:rich>
          </c:tx>
          <c:layout/>
          <c:overlay val="0"/>
        </c:title>
        <c:majorTickMark val="out"/>
        <c:minorTickMark val="none"/>
        <c:tickLblPos val="nextTo"/>
        <c:crossAx val="153582336"/>
        <c:crosses val="autoZero"/>
        <c:auto val="1"/>
        <c:lblAlgn val="ctr"/>
        <c:lblOffset val="100"/>
        <c:noMultiLvlLbl val="0"/>
      </c:catAx>
      <c:valAx>
        <c:axId val="153582336"/>
        <c:scaling>
          <c:orientation val="minMax"/>
          <c:max val="10000"/>
        </c:scaling>
        <c:delete val="0"/>
        <c:axPos val="l"/>
        <c:majorGridlines/>
        <c:title>
          <c:tx>
            <c:rich>
              <a:bodyPr rot="-5400000" vert="horz"/>
              <a:lstStyle/>
              <a:p>
                <a:pPr>
                  <a:defRPr/>
                </a:pPr>
                <a:r>
                  <a:rPr lang="sr-Latn-RS"/>
                  <a:t>Broj odigranih</a:t>
                </a:r>
                <a:r>
                  <a:rPr lang="sr-Latn-RS" baseline="0"/>
                  <a:t> partija </a:t>
                </a:r>
              </a:p>
              <a:p>
                <a:pPr>
                  <a:defRPr/>
                </a:pPr>
                <a:r>
                  <a:rPr lang="sr-Latn-RS" baseline="0"/>
                  <a:t>u preseku stanja</a:t>
                </a:r>
              </a:p>
            </c:rich>
          </c:tx>
          <c:layout/>
          <c:overlay val="0"/>
        </c:title>
        <c:numFmt formatCode="General" sourceLinked="1"/>
        <c:majorTickMark val="out"/>
        <c:minorTickMark val="none"/>
        <c:tickLblPos val="nextTo"/>
        <c:crossAx val="1715041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Porazi</c:v>
                </c:pt>
              </c:strCache>
            </c:strRef>
          </c:tx>
          <c:spPr>
            <a:solidFill>
              <a:srgbClr val="C00000"/>
            </a:solidFill>
          </c:spPr>
          <c:invertIfNegative val="0"/>
          <c:val>
            <c:numRef>
              <c:f>Sheet1!$B$3:$B$21</c:f>
              <c:numCache>
                <c:formatCode>General</c:formatCode>
                <c:ptCount val="19"/>
                <c:pt idx="0">
                  <c:v>1886</c:v>
                </c:pt>
                <c:pt idx="1">
                  <c:v>1451</c:v>
                </c:pt>
                <c:pt idx="2">
                  <c:v>982</c:v>
                </c:pt>
                <c:pt idx="3">
                  <c:v>590</c:v>
                </c:pt>
                <c:pt idx="4">
                  <c:v>303</c:v>
                </c:pt>
                <c:pt idx="5">
                  <c:v>203</c:v>
                </c:pt>
                <c:pt idx="6">
                  <c:v>100</c:v>
                </c:pt>
                <c:pt idx="7">
                  <c:v>54</c:v>
                </c:pt>
                <c:pt idx="8">
                  <c:v>43</c:v>
                </c:pt>
                <c:pt idx="9">
                  <c:v>28</c:v>
                </c:pt>
                <c:pt idx="10">
                  <c:v>27</c:v>
                </c:pt>
                <c:pt idx="11">
                  <c:v>9</c:v>
                </c:pt>
                <c:pt idx="12">
                  <c:v>12</c:v>
                </c:pt>
                <c:pt idx="13">
                  <c:v>3</c:v>
                </c:pt>
                <c:pt idx="14">
                  <c:v>7</c:v>
                </c:pt>
                <c:pt idx="15">
                  <c:v>2</c:v>
                </c:pt>
                <c:pt idx="16">
                  <c:v>3</c:v>
                </c:pt>
                <c:pt idx="17">
                  <c:v>0</c:v>
                </c:pt>
                <c:pt idx="18">
                  <c:v>0</c:v>
                </c:pt>
              </c:numCache>
            </c:numRef>
          </c:val>
        </c:ser>
        <c:ser>
          <c:idx val="1"/>
          <c:order val="1"/>
          <c:tx>
            <c:strRef>
              <c:f>Sheet1!$C$2</c:f>
              <c:strCache>
                <c:ptCount val="1"/>
                <c:pt idx="0">
                  <c:v>Nerešene</c:v>
                </c:pt>
              </c:strCache>
            </c:strRef>
          </c:tx>
          <c:spPr>
            <a:solidFill>
              <a:srgbClr val="00B050"/>
            </a:solidFill>
          </c:spPr>
          <c:invertIfNegative val="0"/>
          <c:val>
            <c:numRef>
              <c:f>Sheet1!$C$3:$C$21</c:f>
              <c:numCache>
                <c:formatCode>General</c:formatCode>
                <c:ptCount val="19"/>
                <c:pt idx="0">
                  <c:v>1121</c:v>
                </c:pt>
                <c:pt idx="1">
                  <c:v>1193</c:v>
                </c:pt>
                <c:pt idx="2">
                  <c:v>1178</c:v>
                </c:pt>
                <c:pt idx="3">
                  <c:v>1042</c:v>
                </c:pt>
                <c:pt idx="4">
                  <c:v>925</c:v>
                </c:pt>
                <c:pt idx="5">
                  <c:v>807</c:v>
                </c:pt>
                <c:pt idx="6">
                  <c:v>594</c:v>
                </c:pt>
                <c:pt idx="7">
                  <c:v>472</c:v>
                </c:pt>
                <c:pt idx="8">
                  <c:v>432</c:v>
                </c:pt>
                <c:pt idx="9">
                  <c:v>393</c:v>
                </c:pt>
                <c:pt idx="10">
                  <c:v>336</c:v>
                </c:pt>
                <c:pt idx="11">
                  <c:v>374</c:v>
                </c:pt>
                <c:pt idx="12">
                  <c:v>335</c:v>
                </c:pt>
                <c:pt idx="13">
                  <c:v>313</c:v>
                </c:pt>
                <c:pt idx="14">
                  <c:v>283</c:v>
                </c:pt>
                <c:pt idx="15">
                  <c:v>305</c:v>
                </c:pt>
                <c:pt idx="16">
                  <c:v>289</c:v>
                </c:pt>
                <c:pt idx="17">
                  <c:v>289</c:v>
                </c:pt>
                <c:pt idx="18">
                  <c:v>246</c:v>
                </c:pt>
              </c:numCache>
            </c:numRef>
          </c:val>
        </c:ser>
        <c:dLbls>
          <c:showLegendKey val="0"/>
          <c:showVal val="0"/>
          <c:showCatName val="0"/>
          <c:showSerName val="0"/>
          <c:showPercent val="0"/>
          <c:showBubbleSize val="0"/>
        </c:dLbls>
        <c:gapWidth val="150"/>
        <c:axId val="133571072"/>
        <c:axId val="131703360"/>
      </c:barChart>
      <c:catAx>
        <c:axId val="133571072"/>
        <c:scaling>
          <c:orientation val="minMax"/>
        </c:scaling>
        <c:delete val="0"/>
        <c:axPos val="b"/>
        <c:title>
          <c:tx>
            <c:rich>
              <a:bodyPr/>
              <a:lstStyle/>
              <a:p>
                <a:pPr>
                  <a:defRPr/>
                </a:pPr>
                <a:r>
                  <a:rPr lang="sr-Latn-RS"/>
                  <a:t>Broj igara [hiljade igara]</a:t>
                </a:r>
                <a:endParaRPr lang="en-US"/>
              </a:p>
            </c:rich>
          </c:tx>
          <c:layout/>
          <c:overlay val="0"/>
        </c:title>
        <c:majorTickMark val="out"/>
        <c:minorTickMark val="none"/>
        <c:tickLblPos val="nextTo"/>
        <c:crossAx val="131703360"/>
        <c:crosses val="autoZero"/>
        <c:auto val="1"/>
        <c:lblAlgn val="ctr"/>
        <c:lblOffset val="100"/>
        <c:noMultiLvlLbl val="0"/>
      </c:catAx>
      <c:valAx>
        <c:axId val="131703360"/>
        <c:scaling>
          <c:orientation val="minMax"/>
          <c:max val="6000"/>
        </c:scaling>
        <c:delete val="0"/>
        <c:axPos val="l"/>
        <c:majorGridlines/>
        <c:title>
          <c:tx>
            <c:rich>
              <a:bodyPr rot="-5400000" vert="horz"/>
              <a:lstStyle/>
              <a:p>
                <a:pPr>
                  <a:defRPr/>
                </a:pPr>
                <a:r>
                  <a:rPr lang="sr-Latn-RS"/>
                  <a:t>Broj odigranih partija </a:t>
                </a:r>
                <a:endParaRPr lang="en-US"/>
              </a:p>
              <a:p>
                <a:pPr>
                  <a:defRPr/>
                </a:pPr>
                <a:r>
                  <a:rPr lang="sr-Latn-RS"/>
                  <a:t>u preseku stanja</a:t>
                </a:r>
                <a:endParaRPr lang="en-US"/>
              </a:p>
            </c:rich>
          </c:tx>
          <c:layout/>
          <c:overlay val="0"/>
        </c:title>
        <c:numFmt formatCode="General" sourceLinked="1"/>
        <c:majorTickMark val="out"/>
        <c:minorTickMark val="none"/>
        <c:tickLblPos val="nextTo"/>
        <c:crossAx val="133571072"/>
        <c:crosses val="autoZero"/>
        <c:crossBetween val="between"/>
      </c:valAx>
    </c:plotArea>
    <c:legend>
      <c:legendPos val="r"/>
      <c:layout/>
      <c:overlay val="0"/>
    </c:legend>
    <c:plotVisOnly val="1"/>
    <c:dispBlanksAs val="gap"/>
    <c:showDLblsOverMax val="0"/>
  </c:chart>
  <c:txPr>
    <a:bodyPr/>
    <a:lstStyle/>
    <a:p>
      <a:pPr algn="ctr" rtl="0">
        <a:defRPr lang="en-US" sz="1000" b="1" i="0" u="none" strike="noStrike" kern="1200" baseline="0">
          <a:solidFill>
            <a:sysClr val="windowText" lastClr="000000"/>
          </a:solidFill>
          <a:effectLst/>
          <a:latin typeface="+mn-lt"/>
          <a:ea typeface="+mn-ea"/>
          <a:cs typeface="+mn-cs"/>
        </a:defRPr>
      </a:pPr>
      <a:endParaRPr lang="sr-Latn-R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Sheet1!$G$2</c:f>
              <c:strCache>
                <c:ptCount val="1"/>
                <c:pt idx="0">
                  <c:v>Pobede</c:v>
                </c:pt>
              </c:strCache>
            </c:strRef>
          </c:tx>
          <c:invertIfNegative val="0"/>
          <c:val>
            <c:numRef>
              <c:f>Sheet1!$G$3:$G$31</c:f>
              <c:numCache>
                <c:formatCode>General</c:formatCode>
                <c:ptCount val="29"/>
                <c:pt idx="0">
                  <c:v>3162</c:v>
                </c:pt>
                <c:pt idx="1">
                  <c:v>4217</c:v>
                </c:pt>
                <c:pt idx="2">
                  <c:v>5027</c:v>
                </c:pt>
                <c:pt idx="3">
                  <c:v>6066</c:v>
                </c:pt>
                <c:pt idx="4">
                  <c:v>6885</c:v>
                </c:pt>
                <c:pt idx="5">
                  <c:v>7594</c:v>
                </c:pt>
                <c:pt idx="6">
                  <c:v>7812</c:v>
                </c:pt>
                <c:pt idx="7">
                  <c:v>8075</c:v>
                </c:pt>
                <c:pt idx="8">
                  <c:v>8311</c:v>
                </c:pt>
                <c:pt idx="9">
                  <c:v>8379</c:v>
                </c:pt>
                <c:pt idx="10">
                  <c:v>8409</c:v>
                </c:pt>
                <c:pt idx="11">
                  <c:v>8575</c:v>
                </c:pt>
                <c:pt idx="12">
                  <c:v>8636</c:v>
                </c:pt>
                <c:pt idx="13">
                  <c:v>8697</c:v>
                </c:pt>
                <c:pt idx="14">
                  <c:v>8796</c:v>
                </c:pt>
                <c:pt idx="15">
                  <c:v>8885</c:v>
                </c:pt>
                <c:pt idx="16">
                  <c:v>8884</c:v>
                </c:pt>
                <c:pt idx="17">
                  <c:v>8875</c:v>
                </c:pt>
                <c:pt idx="18">
                  <c:v>9012</c:v>
                </c:pt>
                <c:pt idx="19">
                  <c:v>8986</c:v>
                </c:pt>
                <c:pt idx="20">
                  <c:v>8994</c:v>
                </c:pt>
                <c:pt idx="21">
                  <c:v>9006</c:v>
                </c:pt>
                <c:pt idx="22">
                  <c:v>8961</c:v>
                </c:pt>
                <c:pt idx="23">
                  <c:v>8974</c:v>
                </c:pt>
                <c:pt idx="24">
                  <c:v>9083</c:v>
                </c:pt>
                <c:pt idx="25">
                  <c:v>8996</c:v>
                </c:pt>
                <c:pt idx="26">
                  <c:v>9037</c:v>
                </c:pt>
                <c:pt idx="27">
                  <c:v>8992</c:v>
                </c:pt>
                <c:pt idx="28">
                  <c:v>9017</c:v>
                </c:pt>
              </c:numCache>
            </c:numRef>
          </c:val>
        </c:ser>
        <c:ser>
          <c:idx val="1"/>
          <c:order val="1"/>
          <c:tx>
            <c:strRef>
              <c:f>Sheet1!$H$2</c:f>
              <c:strCache>
                <c:ptCount val="1"/>
                <c:pt idx="0">
                  <c:v>Porazi</c:v>
                </c:pt>
              </c:strCache>
            </c:strRef>
          </c:tx>
          <c:spPr>
            <a:solidFill>
              <a:srgbClr val="C00000"/>
            </a:solidFill>
          </c:spPr>
          <c:invertIfNegative val="0"/>
          <c:val>
            <c:numRef>
              <c:f>Sheet1!$H$3:$H$31</c:f>
              <c:numCache>
                <c:formatCode>General</c:formatCode>
                <c:ptCount val="29"/>
                <c:pt idx="0">
                  <c:v>5562</c:v>
                </c:pt>
                <c:pt idx="1">
                  <c:v>4389</c:v>
                </c:pt>
                <c:pt idx="2">
                  <c:v>3281</c:v>
                </c:pt>
                <c:pt idx="3">
                  <c:v>2065</c:v>
                </c:pt>
                <c:pt idx="4">
                  <c:v>1520</c:v>
                </c:pt>
                <c:pt idx="5">
                  <c:v>1212</c:v>
                </c:pt>
                <c:pt idx="6">
                  <c:v>1061</c:v>
                </c:pt>
                <c:pt idx="7">
                  <c:v>888</c:v>
                </c:pt>
                <c:pt idx="8">
                  <c:v>684</c:v>
                </c:pt>
                <c:pt idx="9">
                  <c:v>568</c:v>
                </c:pt>
                <c:pt idx="10">
                  <c:v>547</c:v>
                </c:pt>
                <c:pt idx="11">
                  <c:v>385</c:v>
                </c:pt>
                <c:pt idx="12">
                  <c:v>256</c:v>
                </c:pt>
                <c:pt idx="13">
                  <c:v>209</c:v>
                </c:pt>
                <c:pt idx="14">
                  <c:v>151</c:v>
                </c:pt>
                <c:pt idx="15">
                  <c:v>110</c:v>
                </c:pt>
                <c:pt idx="16">
                  <c:v>82</c:v>
                </c:pt>
                <c:pt idx="17">
                  <c:v>62</c:v>
                </c:pt>
                <c:pt idx="18">
                  <c:v>49</c:v>
                </c:pt>
                <c:pt idx="19">
                  <c:v>44</c:v>
                </c:pt>
                <c:pt idx="20">
                  <c:v>47</c:v>
                </c:pt>
                <c:pt idx="21">
                  <c:v>28</c:v>
                </c:pt>
                <c:pt idx="22">
                  <c:v>45</c:v>
                </c:pt>
                <c:pt idx="23">
                  <c:v>27</c:v>
                </c:pt>
                <c:pt idx="24">
                  <c:v>21</c:v>
                </c:pt>
                <c:pt idx="25">
                  <c:v>16</c:v>
                </c:pt>
                <c:pt idx="26">
                  <c:v>6</c:v>
                </c:pt>
                <c:pt idx="27">
                  <c:v>0</c:v>
                </c:pt>
                <c:pt idx="28">
                  <c:v>0</c:v>
                </c:pt>
              </c:numCache>
            </c:numRef>
          </c:val>
        </c:ser>
        <c:ser>
          <c:idx val="2"/>
          <c:order val="2"/>
          <c:tx>
            <c:strRef>
              <c:f>Sheet1!$I$2</c:f>
              <c:strCache>
                <c:ptCount val="1"/>
                <c:pt idx="0">
                  <c:v>Nerešene</c:v>
                </c:pt>
              </c:strCache>
            </c:strRef>
          </c:tx>
          <c:spPr>
            <a:solidFill>
              <a:srgbClr val="00B050"/>
            </a:solidFill>
          </c:spPr>
          <c:invertIfNegative val="0"/>
          <c:val>
            <c:numRef>
              <c:f>Sheet1!$I$3:$I$31</c:f>
              <c:numCache>
                <c:formatCode>General</c:formatCode>
                <c:ptCount val="29"/>
                <c:pt idx="0">
                  <c:v>1276</c:v>
                </c:pt>
                <c:pt idx="1">
                  <c:v>1394</c:v>
                </c:pt>
                <c:pt idx="2">
                  <c:v>1692</c:v>
                </c:pt>
                <c:pt idx="3">
                  <c:v>1869</c:v>
                </c:pt>
                <c:pt idx="4">
                  <c:v>1595</c:v>
                </c:pt>
                <c:pt idx="5">
                  <c:v>1194</c:v>
                </c:pt>
                <c:pt idx="6">
                  <c:v>1127</c:v>
                </c:pt>
                <c:pt idx="7">
                  <c:v>1037</c:v>
                </c:pt>
                <c:pt idx="8">
                  <c:v>1005</c:v>
                </c:pt>
                <c:pt idx="9">
                  <c:v>1053</c:v>
                </c:pt>
                <c:pt idx="10">
                  <c:v>1044</c:v>
                </c:pt>
                <c:pt idx="11">
                  <c:v>1040</c:v>
                </c:pt>
                <c:pt idx="12">
                  <c:v>1108</c:v>
                </c:pt>
                <c:pt idx="13">
                  <c:v>1094</c:v>
                </c:pt>
                <c:pt idx="14">
                  <c:v>1053</c:v>
                </c:pt>
                <c:pt idx="15">
                  <c:v>1005</c:v>
                </c:pt>
                <c:pt idx="16">
                  <c:v>1034</c:v>
                </c:pt>
                <c:pt idx="17">
                  <c:v>1063</c:v>
                </c:pt>
                <c:pt idx="18">
                  <c:v>939</c:v>
                </c:pt>
                <c:pt idx="19">
                  <c:v>970</c:v>
                </c:pt>
                <c:pt idx="20">
                  <c:v>959</c:v>
                </c:pt>
                <c:pt idx="21">
                  <c:v>966</c:v>
                </c:pt>
                <c:pt idx="22">
                  <c:v>994</c:v>
                </c:pt>
                <c:pt idx="23">
                  <c:v>999</c:v>
                </c:pt>
                <c:pt idx="24">
                  <c:v>896</c:v>
                </c:pt>
                <c:pt idx="25">
                  <c:v>988</c:v>
                </c:pt>
                <c:pt idx="26">
                  <c:v>957</c:v>
                </c:pt>
                <c:pt idx="27">
                  <c:v>1008</c:v>
                </c:pt>
                <c:pt idx="28">
                  <c:v>983</c:v>
                </c:pt>
              </c:numCache>
            </c:numRef>
          </c:val>
        </c:ser>
        <c:dLbls>
          <c:showLegendKey val="0"/>
          <c:showVal val="0"/>
          <c:showCatName val="0"/>
          <c:showSerName val="0"/>
          <c:showPercent val="0"/>
          <c:showBubbleSize val="0"/>
        </c:dLbls>
        <c:gapWidth val="150"/>
        <c:axId val="133574144"/>
        <c:axId val="153582912"/>
      </c:barChart>
      <c:catAx>
        <c:axId val="133574144"/>
        <c:scaling>
          <c:orientation val="minMax"/>
        </c:scaling>
        <c:delete val="0"/>
        <c:axPos val="b"/>
        <c:title>
          <c:tx>
            <c:rich>
              <a:bodyPr/>
              <a:lstStyle/>
              <a:p>
                <a:pPr>
                  <a:defRPr sz="1000"/>
                </a:pPr>
                <a:r>
                  <a:rPr lang="sr-Latn-RS" sz="1000" b="1" i="0" baseline="0">
                    <a:effectLst/>
                  </a:rPr>
                  <a:t>Broj igara [hiljade igara]</a:t>
                </a:r>
                <a:endParaRPr lang="en-US" sz="1000">
                  <a:effectLst/>
                </a:endParaRPr>
              </a:p>
            </c:rich>
          </c:tx>
          <c:layout/>
          <c:overlay val="0"/>
        </c:title>
        <c:majorTickMark val="out"/>
        <c:minorTickMark val="none"/>
        <c:tickLblPos val="nextTo"/>
        <c:crossAx val="153582912"/>
        <c:crosses val="autoZero"/>
        <c:auto val="1"/>
        <c:lblAlgn val="ctr"/>
        <c:lblOffset val="100"/>
        <c:noMultiLvlLbl val="0"/>
      </c:catAx>
      <c:valAx>
        <c:axId val="153582912"/>
        <c:scaling>
          <c:orientation val="minMax"/>
        </c:scaling>
        <c:delete val="0"/>
        <c:axPos val="l"/>
        <c:majorGridlines/>
        <c:title>
          <c:tx>
            <c:rich>
              <a:bodyPr rot="-5400000" vert="horz"/>
              <a:lstStyle/>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Broj odigranih partija </a:t>
                </a:r>
                <a:endParaRPr lang="en-US" sz="1000" b="1" i="0" u="none" strike="noStrike" kern="1200" baseline="0">
                  <a:solidFill>
                    <a:sysClr val="windowText" lastClr="000000"/>
                  </a:solidFill>
                  <a:effectLst/>
                  <a:latin typeface="+mn-lt"/>
                  <a:ea typeface="+mn-ea"/>
                  <a:cs typeface="+mn-cs"/>
                </a:endParaRPr>
              </a:p>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u preseku stanja</a:t>
                </a:r>
                <a:endParaRPr lang="en-US" sz="1000" b="1" i="0" u="none" strike="noStrike" kern="1200" baseline="0">
                  <a:solidFill>
                    <a:sysClr val="windowText" lastClr="000000"/>
                  </a:solidFill>
                  <a:effectLst/>
                  <a:latin typeface="+mn-lt"/>
                  <a:ea typeface="+mn-ea"/>
                  <a:cs typeface="+mn-cs"/>
                </a:endParaRPr>
              </a:p>
            </c:rich>
          </c:tx>
          <c:layout/>
          <c:overlay val="0"/>
        </c:title>
        <c:numFmt formatCode="General" sourceLinked="1"/>
        <c:majorTickMark val="out"/>
        <c:minorTickMark val="none"/>
        <c:tickLblPos val="nextTo"/>
        <c:crossAx val="133574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Sheet1!$H$2</c:f>
              <c:strCache>
                <c:ptCount val="1"/>
                <c:pt idx="0">
                  <c:v>Porazi</c:v>
                </c:pt>
              </c:strCache>
            </c:strRef>
          </c:tx>
          <c:spPr>
            <a:solidFill>
              <a:srgbClr val="C00000"/>
            </a:solidFill>
          </c:spPr>
          <c:invertIfNegative val="0"/>
          <c:val>
            <c:numRef>
              <c:f>Sheet1!$H$3:$H$31</c:f>
              <c:numCache>
                <c:formatCode>General</c:formatCode>
                <c:ptCount val="29"/>
                <c:pt idx="0">
                  <c:v>5562</c:v>
                </c:pt>
                <c:pt idx="1">
                  <c:v>4389</c:v>
                </c:pt>
                <c:pt idx="2">
                  <c:v>3281</c:v>
                </c:pt>
                <c:pt idx="3">
                  <c:v>2065</c:v>
                </c:pt>
                <c:pt idx="4">
                  <c:v>1520</c:v>
                </c:pt>
                <c:pt idx="5">
                  <c:v>1212</c:v>
                </c:pt>
                <c:pt idx="6">
                  <c:v>1061</c:v>
                </c:pt>
                <c:pt idx="7">
                  <c:v>888</c:v>
                </c:pt>
                <c:pt idx="8">
                  <c:v>684</c:v>
                </c:pt>
                <c:pt idx="9">
                  <c:v>568</c:v>
                </c:pt>
                <c:pt idx="10">
                  <c:v>547</c:v>
                </c:pt>
                <c:pt idx="11">
                  <c:v>385</c:v>
                </c:pt>
                <c:pt idx="12">
                  <c:v>256</c:v>
                </c:pt>
                <c:pt idx="13">
                  <c:v>209</c:v>
                </c:pt>
                <c:pt idx="14">
                  <c:v>151</c:v>
                </c:pt>
                <c:pt idx="15">
                  <c:v>110</c:v>
                </c:pt>
                <c:pt idx="16">
                  <c:v>82</c:v>
                </c:pt>
                <c:pt idx="17">
                  <c:v>62</c:v>
                </c:pt>
                <c:pt idx="18">
                  <c:v>49</c:v>
                </c:pt>
                <c:pt idx="19">
                  <c:v>44</c:v>
                </c:pt>
                <c:pt idx="20">
                  <c:v>47</c:v>
                </c:pt>
                <c:pt idx="21">
                  <c:v>28</c:v>
                </c:pt>
                <c:pt idx="22">
                  <c:v>45</c:v>
                </c:pt>
                <c:pt idx="23">
                  <c:v>27</c:v>
                </c:pt>
                <c:pt idx="24">
                  <c:v>21</c:v>
                </c:pt>
                <c:pt idx="25">
                  <c:v>16</c:v>
                </c:pt>
                <c:pt idx="26">
                  <c:v>6</c:v>
                </c:pt>
                <c:pt idx="27">
                  <c:v>0</c:v>
                </c:pt>
                <c:pt idx="28">
                  <c:v>0</c:v>
                </c:pt>
              </c:numCache>
            </c:numRef>
          </c:val>
        </c:ser>
        <c:ser>
          <c:idx val="1"/>
          <c:order val="1"/>
          <c:tx>
            <c:strRef>
              <c:f>Sheet1!$I$2</c:f>
              <c:strCache>
                <c:ptCount val="1"/>
                <c:pt idx="0">
                  <c:v>Nerešene</c:v>
                </c:pt>
              </c:strCache>
            </c:strRef>
          </c:tx>
          <c:spPr>
            <a:solidFill>
              <a:srgbClr val="00B050"/>
            </a:solidFill>
          </c:spPr>
          <c:invertIfNegative val="0"/>
          <c:val>
            <c:numRef>
              <c:f>Sheet1!$I$3:$I$31</c:f>
              <c:numCache>
                <c:formatCode>General</c:formatCode>
                <c:ptCount val="29"/>
                <c:pt idx="0">
                  <c:v>1276</c:v>
                </c:pt>
                <c:pt idx="1">
                  <c:v>1394</c:v>
                </c:pt>
                <c:pt idx="2">
                  <c:v>1692</c:v>
                </c:pt>
                <c:pt idx="3">
                  <c:v>1869</c:v>
                </c:pt>
                <c:pt idx="4">
                  <c:v>1595</c:v>
                </c:pt>
                <c:pt idx="5">
                  <c:v>1194</c:v>
                </c:pt>
                <c:pt idx="6">
                  <c:v>1127</c:v>
                </c:pt>
                <c:pt idx="7">
                  <c:v>1037</c:v>
                </c:pt>
                <c:pt idx="8">
                  <c:v>1005</c:v>
                </c:pt>
                <c:pt idx="9">
                  <c:v>1053</c:v>
                </c:pt>
                <c:pt idx="10">
                  <c:v>1044</c:v>
                </c:pt>
                <c:pt idx="11">
                  <c:v>1040</c:v>
                </c:pt>
                <c:pt idx="12">
                  <c:v>1108</c:v>
                </c:pt>
                <c:pt idx="13">
                  <c:v>1094</c:v>
                </c:pt>
                <c:pt idx="14">
                  <c:v>1053</c:v>
                </c:pt>
                <c:pt idx="15">
                  <c:v>1005</c:v>
                </c:pt>
                <c:pt idx="16">
                  <c:v>1034</c:v>
                </c:pt>
                <c:pt idx="17">
                  <c:v>1063</c:v>
                </c:pt>
                <c:pt idx="18">
                  <c:v>939</c:v>
                </c:pt>
                <c:pt idx="19">
                  <c:v>970</c:v>
                </c:pt>
                <c:pt idx="20">
                  <c:v>959</c:v>
                </c:pt>
                <c:pt idx="21">
                  <c:v>966</c:v>
                </c:pt>
                <c:pt idx="22">
                  <c:v>994</c:v>
                </c:pt>
                <c:pt idx="23">
                  <c:v>999</c:v>
                </c:pt>
                <c:pt idx="24">
                  <c:v>896</c:v>
                </c:pt>
                <c:pt idx="25">
                  <c:v>988</c:v>
                </c:pt>
                <c:pt idx="26">
                  <c:v>957</c:v>
                </c:pt>
                <c:pt idx="27">
                  <c:v>1008</c:v>
                </c:pt>
                <c:pt idx="28">
                  <c:v>983</c:v>
                </c:pt>
              </c:numCache>
            </c:numRef>
          </c:val>
        </c:ser>
        <c:dLbls>
          <c:showLegendKey val="0"/>
          <c:showVal val="0"/>
          <c:showCatName val="0"/>
          <c:showSerName val="0"/>
          <c:showPercent val="0"/>
          <c:showBubbleSize val="0"/>
        </c:dLbls>
        <c:gapWidth val="150"/>
        <c:axId val="133579776"/>
        <c:axId val="131706816"/>
      </c:barChart>
      <c:catAx>
        <c:axId val="133579776"/>
        <c:scaling>
          <c:orientation val="minMax"/>
        </c:scaling>
        <c:delete val="0"/>
        <c:axPos val="b"/>
        <c:title>
          <c:tx>
            <c:rich>
              <a:bodyPr/>
              <a:lstStyle/>
              <a:p>
                <a:pPr>
                  <a:defRPr/>
                </a:pPr>
                <a:r>
                  <a:rPr lang="sr-Latn-RS" sz="1000" b="1" i="0" baseline="0">
                    <a:effectLst/>
                  </a:rPr>
                  <a:t>Broj igara [hiljade igara]</a:t>
                </a:r>
                <a:endParaRPr lang="en-US" sz="1000">
                  <a:effectLst/>
                </a:endParaRPr>
              </a:p>
            </c:rich>
          </c:tx>
          <c:layout/>
          <c:overlay val="0"/>
        </c:title>
        <c:majorTickMark val="out"/>
        <c:minorTickMark val="none"/>
        <c:tickLblPos val="nextTo"/>
        <c:crossAx val="131706816"/>
        <c:crosses val="autoZero"/>
        <c:auto val="1"/>
        <c:lblAlgn val="ctr"/>
        <c:lblOffset val="100"/>
        <c:noMultiLvlLbl val="0"/>
      </c:catAx>
      <c:valAx>
        <c:axId val="131706816"/>
        <c:scaling>
          <c:orientation val="minMax"/>
        </c:scaling>
        <c:delete val="0"/>
        <c:axPos val="l"/>
        <c:majorGridlines/>
        <c:title>
          <c:tx>
            <c:rich>
              <a:bodyPr rot="-5400000" vert="horz"/>
              <a:lstStyle/>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Broj odigranih partija </a:t>
                </a:r>
                <a:endParaRPr lang="en-US" sz="1000" b="1" i="0" u="none" strike="noStrike" kern="1200" baseline="0">
                  <a:solidFill>
                    <a:sysClr val="windowText" lastClr="000000"/>
                  </a:solidFill>
                  <a:effectLst/>
                  <a:latin typeface="+mn-lt"/>
                  <a:ea typeface="+mn-ea"/>
                  <a:cs typeface="+mn-cs"/>
                </a:endParaRPr>
              </a:p>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u preseku stanja</a:t>
                </a:r>
                <a:endParaRPr lang="en-US" sz="1000" b="1" i="0" u="none" strike="noStrike" kern="1200" baseline="0">
                  <a:solidFill>
                    <a:sysClr val="windowText" lastClr="000000"/>
                  </a:solidFill>
                  <a:effectLst/>
                  <a:latin typeface="+mn-lt"/>
                  <a:ea typeface="+mn-ea"/>
                  <a:cs typeface="+mn-cs"/>
                </a:endParaRPr>
              </a:p>
            </c:rich>
          </c:tx>
          <c:layout/>
          <c:overlay val="0"/>
        </c:title>
        <c:numFmt formatCode="General" sourceLinked="1"/>
        <c:majorTickMark val="out"/>
        <c:minorTickMark val="none"/>
        <c:tickLblPos val="nextTo"/>
        <c:crossAx val="13357977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val>
            <c:numRef>
              <c:f>'Grafik 5'!$A$60:$DD$60</c:f>
              <c:numCache>
                <c:formatCode>General</c:formatCode>
                <c:ptCount val="108"/>
                <c:pt idx="0">
                  <c:v>8.7719298245614002E-2</c:v>
                </c:pt>
                <c:pt idx="1">
                  <c:v>7.0175438596491196E-2</c:v>
                </c:pt>
                <c:pt idx="2">
                  <c:v>5.2631578947368397E-2</c:v>
                </c:pt>
                <c:pt idx="3">
                  <c:v>7.0175438596491196E-2</c:v>
                </c:pt>
                <c:pt idx="4">
                  <c:v>0.105263157894737</c:v>
                </c:pt>
                <c:pt idx="5">
                  <c:v>0.19298245614035101</c:v>
                </c:pt>
                <c:pt idx="6">
                  <c:v>3.5087719298245598E-2</c:v>
                </c:pt>
                <c:pt idx="7">
                  <c:v>0.140350877192982</c:v>
                </c:pt>
                <c:pt idx="8">
                  <c:v>3.5087719298245598E-2</c:v>
                </c:pt>
                <c:pt idx="9">
                  <c:v>0.140350877192982</c:v>
                </c:pt>
                <c:pt idx="10">
                  <c:v>5.2631578947368397E-2</c:v>
                </c:pt>
                <c:pt idx="11">
                  <c:v>0.157894736842105</c:v>
                </c:pt>
                <c:pt idx="12">
                  <c:v>3.5087719298245598E-2</c:v>
                </c:pt>
                <c:pt idx="13">
                  <c:v>0.140350877192982</c:v>
                </c:pt>
                <c:pt idx="14">
                  <c:v>8.7719298245614002E-2</c:v>
                </c:pt>
                <c:pt idx="15">
                  <c:v>7.0175438596491196E-2</c:v>
                </c:pt>
                <c:pt idx="16">
                  <c:v>0.157894736842105</c:v>
                </c:pt>
                <c:pt idx="17">
                  <c:v>0.140350877192982</c:v>
                </c:pt>
                <c:pt idx="18">
                  <c:v>0.19298245614035101</c:v>
                </c:pt>
                <c:pt idx="19">
                  <c:v>0.157894736842105</c:v>
                </c:pt>
                <c:pt idx="20">
                  <c:v>0.22807017543859601</c:v>
                </c:pt>
                <c:pt idx="21">
                  <c:v>0.26315789473684198</c:v>
                </c:pt>
                <c:pt idx="22">
                  <c:v>0.35087719298245601</c:v>
                </c:pt>
                <c:pt idx="23">
                  <c:v>0.29824561403508798</c:v>
                </c:pt>
                <c:pt idx="24">
                  <c:v>0.29824561403508798</c:v>
                </c:pt>
                <c:pt idx="25">
                  <c:v>0.33333333333333298</c:v>
                </c:pt>
                <c:pt idx="26">
                  <c:v>0.31578947368421001</c:v>
                </c:pt>
                <c:pt idx="27">
                  <c:v>0.50877192982456099</c:v>
                </c:pt>
                <c:pt idx="28">
                  <c:v>0.42105263157894701</c:v>
                </c:pt>
                <c:pt idx="29">
                  <c:v>0.40350877192982498</c:v>
                </c:pt>
                <c:pt idx="30">
                  <c:v>0.42105263157894701</c:v>
                </c:pt>
                <c:pt idx="31">
                  <c:v>0.36842105263157898</c:v>
                </c:pt>
                <c:pt idx="32">
                  <c:v>0.61403508771929804</c:v>
                </c:pt>
                <c:pt idx="33">
                  <c:v>0.59649122807017496</c:v>
                </c:pt>
                <c:pt idx="34">
                  <c:v>0.66666666666666696</c:v>
                </c:pt>
                <c:pt idx="35">
                  <c:v>0.54385964912280704</c:v>
                </c:pt>
                <c:pt idx="36">
                  <c:v>0.66666666666666696</c:v>
                </c:pt>
                <c:pt idx="37">
                  <c:v>0.57894736842105299</c:v>
                </c:pt>
                <c:pt idx="38">
                  <c:v>0.66666666666666696</c:v>
                </c:pt>
                <c:pt idx="39">
                  <c:v>0.57894736842105299</c:v>
                </c:pt>
                <c:pt idx="40">
                  <c:v>0.77192982456140302</c:v>
                </c:pt>
                <c:pt idx="41">
                  <c:v>0.71929824561403499</c:v>
                </c:pt>
                <c:pt idx="42">
                  <c:v>1.01754385964912</c:v>
                </c:pt>
                <c:pt idx="43">
                  <c:v>0.94736842105263197</c:v>
                </c:pt>
                <c:pt idx="44">
                  <c:v>0.98245614035087703</c:v>
                </c:pt>
                <c:pt idx="45">
                  <c:v>0.859649122807017</c:v>
                </c:pt>
                <c:pt idx="46">
                  <c:v>0.78947368421052599</c:v>
                </c:pt>
                <c:pt idx="47">
                  <c:v>0.84210526315789502</c:v>
                </c:pt>
                <c:pt idx="48">
                  <c:v>1.01754385964912</c:v>
                </c:pt>
                <c:pt idx="49">
                  <c:v>1.0350877192982499</c:v>
                </c:pt>
                <c:pt idx="50">
                  <c:v>0.89473684210526305</c:v>
                </c:pt>
                <c:pt idx="51">
                  <c:v>0.96491228070175405</c:v>
                </c:pt>
                <c:pt idx="52">
                  <c:v>1.01754385964912</c:v>
                </c:pt>
                <c:pt idx="53">
                  <c:v>1.26315789473684</c:v>
                </c:pt>
                <c:pt idx="54">
                  <c:v>1.1929824561403499</c:v>
                </c:pt>
                <c:pt idx="55">
                  <c:v>1.0350877192982499</c:v>
                </c:pt>
                <c:pt idx="56">
                  <c:v>1.1052631578947401</c:v>
                </c:pt>
                <c:pt idx="57">
                  <c:v>1.1929824561403499</c:v>
                </c:pt>
                <c:pt idx="58">
                  <c:v>1.29824561403509</c:v>
                </c:pt>
                <c:pt idx="59">
                  <c:v>1.29824561403509</c:v>
                </c:pt>
                <c:pt idx="60">
                  <c:v>1.3859649122807001</c:v>
                </c:pt>
                <c:pt idx="61">
                  <c:v>1.31578947368421</c:v>
                </c:pt>
                <c:pt idx="62">
                  <c:v>1.40350877192982</c:v>
                </c:pt>
                <c:pt idx="63">
                  <c:v>1.43859649122807</c:v>
                </c:pt>
                <c:pt idx="64">
                  <c:v>1.5263157894736801</c:v>
                </c:pt>
                <c:pt idx="65">
                  <c:v>1.3859649122807001</c:v>
                </c:pt>
                <c:pt idx="66">
                  <c:v>1.3333333333333299</c:v>
                </c:pt>
                <c:pt idx="67">
                  <c:v>1.4736842105263199</c:v>
                </c:pt>
                <c:pt idx="68">
                  <c:v>1.5263157894736801</c:v>
                </c:pt>
                <c:pt idx="69">
                  <c:v>1.6491228070175401</c:v>
                </c:pt>
                <c:pt idx="70">
                  <c:v>1.7543859649122799</c:v>
                </c:pt>
                <c:pt idx="71">
                  <c:v>1.68421052631579</c:v>
                </c:pt>
                <c:pt idx="72">
                  <c:v>1.73684210526316</c:v>
                </c:pt>
                <c:pt idx="73">
                  <c:v>1.7894736842105301</c:v>
                </c:pt>
                <c:pt idx="74">
                  <c:v>1.7543859649122799</c:v>
                </c:pt>
                <c:pt idx="75">
                  <c:v>1.59649122807018</c:v>
                </c:pt>
                <c:pt idx="76">
                  <c:v>2.0350877192982502</c:v>
                </c:pt>
                <c:pt idx="77">
                  <c:v>1.6666666666666701</c:v>
                </c:pt>
                <c:pt idx="78">
                  <c:v>2.12280701754386</c:v>
                </c:pt>
                <c:pt idx="79">
                  <c:v>2.0526315789473699</c:v>
                </c:pt>
                <c:pt idx="80">
                  <c:v>1.87719298245614</c:v>
                </c:pt>
                <c:pt idx="81">
                  <c:v>1.8245614035087701</c:v>
                </c:pt>
                <c:pt idx="82">
                  <c:v>1.9649122807017501</c:v>
                </c:pt>
                <c:pt idx="83">
                  <c:v>2.0877192982456099</c:v>
                </c:pt>
                <c:pt idx="84">
                  <c:v>2.4385964912280702</c:v>
                </c:pt>
                <c:pt idx="85">
                  <c:v>2.2105263157894699</c:v>
                </c:pt>
                <c:pt idx="86">
                  <c:v>2.1754385964912299</c:v>
                </c:pt>
                <c:pt idx="87">
                  <c:v>2.5263157894736801</c:v>
                </c:pt>
                <c:pt idx="88">
                  <c:v>2.5087719298245599</c:v>
                </c:pt>
                <c:pt idx="89">
                  <c:v>2.6842105263157898</c:v>
                </c:pt>
                <c:pt idx="90">
                  <c:v>3</c:v>
                </c:pt>
                <c:pt idx="91">
                  <c:v>2.8596491228070202</c:v>
                </c:pt>
                <c:pt idx="92">
                  <c:v>3.5263157894736801</c:v>
                </c:pt>
                <c:pt idx="93">
                  <c:v>3.0526315789473699</c:v>
                </c:pt>
                <c:pt idx="94">
                  <c:v>3.28070175438596</c:v>
                </c:pt>
                <c:pt idx="95">
                  <c:v>4.0350877192982502</c:v>
                </c:pt>
                <c:pt idx="96">
                  <c:v>4.6842105263157903</c:v>
                </c:pt>
                <c:pt idx="97">
                  <c:v>4.6140350877192997</c:v>
                </c:pt>
                <c:pt idx="98">
                  <c:v>4.0175438596491198</c:v>
                </c:pt>
                <c:pt idx="99">
                  <c:v>5.0701754385964897</c:v>
                </c:pt>
                <c:pt idx="100">
                  <c:v>5.54385964912281</c:v>
                </c:pt>
                <c:pt idx="101">
                  <c:v>6.8771929824561404</c:v>
                </c:pt>
                <c:pt idx="102">
                  <c:v>6.4385964912280702</c:v>
                </c:pt>
                <c:pt idx="103">
                  <c:v>9.3859649122807003</c:v>
                </c:pt>
                <c:pt idx="104">
                  <c:v>9.9298245614035103</c:v>
                </c:pt>
                <c:pt idx="105">
                  <c:v>16.210526315789501</c:v>
                </c:pt>
                <c:pt idx="106">
                  <c:v>19.5614035087719</c:v>
                </c:pt>
                <c:pt idx="107">
                  <c:v>52.175438596491198</c:v>
                </c:pt>
              </c:numCache>
            </c:numRef>
          </c:val>
        </c:ser>
        <c:dLbls>
          <c:showLegendKey val="0"/>
          <c:showVal val="0"/>
          <c:showCatName val="0"/>
          <c:showSerName val="0"/>
          <c:showPercent val="0"/>
          <c:showBubbleSize val="0"/>
        </c:dLbls>
        <c:gapWidth val="150"/>
        <c:axId val="133579264"/>
        <c:axId val="131707968"/>
      </c:barChart>
      <c:catAx>
        <c:axId val="133579264"/>
        <c:scaling>
          <c:orientation val="minMax"/>
        </c:scaling>
        <c:delete val="0"/>
        <c:axPos val="b"/>
        <c:title>
          <c:tx>
            <c:rich>
              <a:bodyPr/>
              <a:lstStyle/>
              <a:p>
                <a:pPr>
                  <a:defRPr/>
                </a:pPr>
                <a:r>
                  <a:rPr lang="sr-Latn-RS"/>
                  <a:t>Broj izgubljenih partija</a:t>
                </a:r>
              </a:p>
            </c:rich>
          </c:tx>
          <c:layout/>
          <c:overlay val="0"/>
        </c:title>
        <c:majorTickMark val="out"/>
        <c:minorTickMark val="none"/>
        <c:tickLblPos val="nextTo"/>
        <c:crossAx val="131707968"/>
        <c:crosses val="autoZero"/>
        <c:auto val="1"/>
        <c:lblAlgn val="ctr"/>
        <c:lblOffset val="100"/>
        <c:tickLblSkip val="20"/>
        <c:noMultiLvlLbl val="0"/>
      </c:catAx>
      <c:valAx>
        <c:axId val="131707968"/>
        <c:scaling>
          <c:logBase val="10"/>
          <c:orientation val="minMax"/>
          <c:max val="1000"/>
        </c:scaling>
        <c:delete val="0"/>
        <c:axPos val="l"/>
        <c:majorGridlines/>
        <c:title>
          <c:tx>
            <c:rich>
              <a:bodyPr rot="-5400000" vert="horz"/>
              <a:lstStyle/>
              <a:p>
                <a:pPr>
                  <a:defRPr/>
                </a:pPr>
                <a:r>
                  <a:rPr lang="sr-Latn-RS"/>
                  <a:t>Broj prestignutih</a:t>
                </a:r>
                <a:r>
                  <a:rPr lang="sr-Latn-RS" baseline="0"/>
                  <a:t> auta</a:t>
                </a:r>
                <a:endParaRPr lang="sr-Latn-RS"/>
              </a:p>
            </c:rich>
          </c:tx>
          <c:layout/>
          <c:overlay val="0"/>
        </c:title>
        <c:numFmt formatCode="General" sourceLinked="1"/>
        <c:majorTickMark val="out"/>
        <c:minorTickMark val="none"/>
        <c:tickLblPos val="nextTo"/>
        <c:crossAx val="133579264"/>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val>
            <c:numRef>
              <c:f>'Grafik 6'!$A$64:$OG$64</c:f>
              <c:numCache>
                <c:formatCode>General</c:formatCode>
                <c:ptCount val="397"/>
                <c:pt idx="0">
                  <c:v>0</c:v>
                </c:pt>
                <c:pt idx="1">
                  <c:v>1.6129032258064498E-2</c:v>
                </c:pt>
                <c:pt idx="2">
                  <c:v>1.6129032258064498E-2</c:v>
                </c:pt>
                <c:pt idx="3">
                  <c:v>0</c:v>
                </c:pt>
                <c:pt idx="4">
                  <c:v>3.2258064516128997E-2</c:v>
                </c:pt>
                <c:pt idx="5">
                  <c:v>0</c:v>
                </c:pt>
                <c:pt idx="6">
                  <c:v>1.6129032258064498E-2</c:v>
                </c:pt>
                <c:pt idx="7">
                  <c:v>1.6129032258064498E-2</c:v>
                </c:pt>
                <c:pt idx="8">
                  <c:v>1.6129032258064498E-2</c:v>
                </c:pt>
                <c:pt idx="9">
                  <c:v>4.8387096774193603E-2</c:v>
                </c:pt>
                <c:pt idx="10">
                  <c:v>1.6129032258064498E-2</c:v>
                </c:pt>
                <c:pt idx="11">
                  <c:v>1.6129032258064498E-2</c:v>
                </c:pt>
                <c:pt idx="12">
                  <c:v>1.6129032258064498E-2</c:v>
                </c:pt>
                <c:pt idx="13">
                  <c:v>1.6129032258064498E-2</c:v>
                </c:pt>
                <c:pt idx="14">
                  <c:v>4.8387096774193603E-2</c:v>
                </c:pt>
                <c:pt idx="15">
                  <c:v>4.8387096774193603E-2</c:v>
                </c:pt>
                <c:pt idx="16">
                  <c:v>1.6129032258064498E-2</c:v>
                </c:pt>
                <c:pt idx="17">
                  <c:v>3.2258064516128997E-2</c:v>
                </c:pt>
                <c:pt idx="18">
                  <c:v>1.6129032258064498E-2</c:v>
                </c:pt>
                <c:pt idx="19">
                  <c:v>3.2258064516128997E-2</c:v>
                </c:pt>
                <c:pt idx="20">
                  <c:v>4.8387096774193603E-2</c:v>
                </c:pt>
                <c:pt idx="21">
                  <c:v>4.8387096774193603E-2</c:v>
                </c:pt>
                <c:pt idx="22">
                  <c:v>1.6129032258064498E-2</c:v>
                </c:pt>
                <c:pt idx="23">
                  <c:v>8.0645161290322606E-2</c:v>
                </c:pt>
                <c:pt idx="24">
                  <c:v>1.6129032258064498E-2</c:v>
                </c:pt>
                <c:pt idx="25">
                  <c:v>3.2258064516128997E-2</c:v>
                </c:pt>
                <c:pt idx="26">
                  <c:v>1.6129032258064498E-2</c:v>
                </c:pt>
                <c:pt idx="27">
                  <c:v>3.2258064516128997E-2</c:v>
                </c:pt>
                <c:pt idx="28">
                  <c:v>4.8387096774193603E-2</c:v>
                </c:pt>
                <c:pt idx="29">
                  <c:v>3.2258064516128997E-2</c:v>
                </c:pt>
                <c:pt idx="30">
                  <c:v>1.6129032258064498E-2</c:v>
                </c:pt>
                <c:pt idx="31">
                  <c:v>4.8387096774193603E-2</c:v>
                </c:pt>
                <c:pt idx="32">
                  <c:v>6.4516129032258104E-2</c:v>
                </c:pt>
                <c:pt idx="33">
                  <c:v>3.2258064516128997E-2</c:v>
                </c:pt>
                <c:pt idx="34">
                  <c:v>1.6129032258064498E-2</c:v>
                </c:pt>
                <c:pt idx="35">
                  <c:v>4.8387096774193603E-2</c:v>
                </c:pt>
                <c:pt idx="36">
                  <c:v>3.2258064516128997E-2</c:v>
                </c:pt>
                <c:pt idx="37">
                  <c:v>4.8387096774193603E-2</c:v>
                </c:pt>
                <c:pt idx="38">
                  <c:v>4.8387096774193603E-2</c:v>
                </c:pt>
                <c:pt idx="39">
                  <c:v>3.2258064516128997E-2</c:v>
                </c:pt>
                <c:pt idx="40">
                  <c:v>6.4516129032258104E-2</c:v>
                </c:pt>
                <c:pt idx="41">
                  <c:v>8.0645161290322606E-2</c:v>
                </c:pt>
                <c:pt idx="42">
                  <c:v>9.6774193548387094E-2</c:v>
                </c:pt>
                <c:pt idx="43">
                  <c:v>0.112903225806452</c:v>
                </c:pt>
                <c:pt idx="44">
                  <c:v>4.8387096774193603E-2</c:v>
                </c:pt>
                <c:pt idx="45">
                  <c:v>3.2258064516128997E-2</c:v>
                </c:pt>
                <c:pt idx="46">
                  <c:v>4.8387096774193603E-2</c:v>
                </c:pt>
                <c:pt idx="47">
                  <c:v>4.8387096774193603E-2</c:v>
                </c:pt>
                <c:pt idx="48">
                  <c:v>4.8387096774193603E-2</c:v>
                </c:pt>
                <c:pt idx="49">
                  <c:v>8.0645161290322606E-2</c:v>
                </c:pt>
                <c:pt idx="50">
                  <c:v>0.12903225806451599</c:v>
                </c:pt>
                <c:pt idx="51">
                  <c:v>4.8387096774193603E-2</c:v>
                </c:pt>
                <c:pt idx="52">
                  <c:v>0.12903225806451599</c:v>
                </c:pt>
                <c:pt idx="53">
                  <c:v>9.6774193548387094E-2</c:v>
                </c:pt>
                <c:pt idx="54">
                  <c:v>0.14516129032258099</c:v>
                </c:pt>
                <c:pt idx="55">
                  <c:v>3.2258064516128997E-2</c:v>
                </c:pt>
                <c:pt idx="56">
                  <c:v>8.0645161290322606E-2</c:v>
                </c:pt>
                <c:pt idx="57">
                  <c:v>0.12903225806451599</c:v>
                </c:pt>
                <c:pt idx="58">
                  <c:v>9.6774193548387094E-2</c:v>
                </c:pt>
                <c:pt idx="59">
                  <c:v>0.19354838709677399</c:v>
                </c:pt>
                <c:pt idx="60">
                  <c:v>0.16129032258064499</c:v>
                </c:pt>
                <c:pt idx="61">
                  <c:v>9.6774193548387094E-2</c:v>
                </c:pt>
                <c:pt idx="62">
                  <c:v>0.209677419354839</c:v>
                </c:pt>
                <c:pt idx="63">
                  <c:v>6.4516129032258104E-2</c:v>
                </c:pt>
                <c:pt idx="64">
                  <c:v>8.0645161290322606E-2</c:v>
                </c:pt>
                <c:pt idx="65">
                  <c:v>0.12903225806451599</c:v>
                </c:pt>
                <c:pt idx="66">
                  <c:v>0.16129032258064499</c:v>
                </c:pt>
                <c:pt idx="67">
                  <c:v>0.12903225806451599</c:v>
                </c:pt>
                <c:pt idx="68">
                  <c:v>0.14516129032258099</c:v>
                </c:pt>
                <c:pt idx="69">
                  <c:v>0.241935483870968</c:v>
                </c:pt>
                <c:pt idx="70">
                  <c:v>0.12903225806451599</c:v>
                </c:pt>
                <c:pt idx="71">
                  <c:v>0.16129032258064499</c:v>
                </c:pt>
                <c:pt idx="72">
                  <c:v>0.14516129032258099</c:v>
                </c:pt>
                <c:pt idx="73">
                  <c:v>0.14516129032258099</c:v>
                </c:pt>
                <c:pt idx="74">
                  <c:v>0.19354838709677399</c:v>
                </c:pt>
                <c:pt idx="75">
                  <c:v>0.19354838709677399</c:v>
                </c:pt>
                <c:pt idx="76">
                  <c:v>0.19354838709677399</c:v>
                </c:pt>
                <c:pt idx="77">
                  <c:v>0.241935483870968</c:v>
                </c:pt>
                <c:pt idx="78">
                  <c:v>0.17741935483870999</c:v>
                </c:pt>
                <c:pt idx="79">
                  <c:v>6.4516129032258104E-2</c:v>
                </c:pt>
                <c:pt idx="80">
                  <c:v>0.209677419354839</c:v>
                </c:pt>
                <c:pt idx="81">
                  <c:v>0.19354838709677399</c:v>
                </c:pt>
                <c:pt idx="82">
                  <c:v>0.27419354838709697</c:v>
                </c:pt>
                <c:pt idx="83">
                  <c:v>0.19354838709677399</c:v>
                </c:pt>
                <c:pt idx="84">
                  <c:v>0.17741935483870999</c:v>
                </c:pt>
                <c:pt idx="85">
                  <c:v>0.112903225806452</c:v>
                </c:pt>
                <c:pt idx="86">
                  <c:v>0.27419354838709697</c:v>
                </c:pt>
                <c:pt idx="87">
                  <c:v>0.241935483870968</c:v>
                </c:pt>
                <c:pt idx="88">
                  <c:v>0.17741935483870999</c:v>
                </c:pt>
                <c:pt idx="89">
                  <c:v>0.19354838709677399</c:v>
                </c:pt>
                <c:pt idx="90">
                  <c:v>0.225806451612903</c:v>
                </c:pt>
                <c:pt idx="91">
                  <c:v>0.25806451612903197</c:v>
                </c:pt>
                <c:pt idx="92">
                  <c:v>0.25806451612903197</c:v>
                </c:pt>
                <c:pt idx="93">
                  <c:v>0.30645161290322598</c:v>
                </c:pt>
                <c:pt idx="94">
                  <c:v>0.27419354838709697</c:v>
                </c:pt>
                <c:pt idx="95">
                  <c:v>0.209677419354839</c:v>
                </c:pt>
                <c:pt idx="96">
                  <c:v>0.27419354838709697</c:v>
                </c:pt>
                <c:pt idx="97">
                  <c:v>0.30645161290322598</c:v>
                </c:pt>
                <c:pt idx="98">
                  <c:v>0.33870967741935498</c:v>
                </c:pt>
                <c:pt idx="99">
                  <c:v>0.40322580645161299</c:v>
                </c:pt>
                <c:pt idx="100">
                  <c:v>0.30645161290322598</c:v>
                </c:pt>
                <c:pt idx="101">
                  <c:v>0.33870967741935498</c:v>
                </c:pt>
                <c:pt idx="102">
                  <c:v>0.27419354838709697</c:v>
                </c:pt>
                <c:pt idx="103">
                  <c:v>0.32258064516128998</c:v>
                </c:pt>
                <c:pt idx="104">
                  <c:v>0.25806451612903197</c:v>
                </c:pt>
                <c:pt idx="105">
                  <c:v>0.43548387096774199</c:v>
                </c:pt>
                <c:pt idx="106">
                  <c:v>0.33870967741935498</c:v>
                </c:pt>
                <c:pt idx="107">
                  <c:v>0.37096774193548399</c:v>
                </c:pt>
                <c:pt idx="108">
                  <c:v>0.32258064516128998</c:v>
                </c:pt>
                <c:pt idx="109">
                  <c:v>0.43548387096774199</c:v>
                </c:pt>
                <c:pt idx="110">
                  <c:v>0.35483870967741898</c:v>
                </c:pt>
                <c:pt idx="111">
                  <c:v>0.38709677419354799</c:v>
                </c:pt>
                <c:pt idx="112">
                  <c:v>0.209677419354839</c:v>
                </c:pt>
                <c:pt idx="113">
                  <c:v>0.37096774193548399</c:v>
                </c:pt>
                <c:pt idx="114">
                  <c:v>0.58064516129032295</c:v>
                </c:pt>
                <c:pt idx="115">
                  <c:v>0.25806451612903197</c:v>
                </c:pt>
                <c:pt idx="116">
                  <c:v>0.54838709677419395</c:v>
                </c:pt>
                <c:pt idx="117">
                  <c:v>0.37096774193548399</c:v>
                </c:pt>
                <c:pt idx="118">
                  <c:v>0.467741935483871</c:v>
                </c:pt>
                <c:pt idx="119">
                  <c:v>0.40322580645161299</c:v>
                </c:pt>
                <c:pt idx="120">
                  <c:v>0.38709677419354799</c:v>
                </c:pt>
                <c:pt idx="121">
                  <c:v>0.45161290322580599</c:v>
                </c:pt>
                <c:pt idx="122">
                  <c:v>0.483870967741936</c:v>
                </c:pt>
                <c:pt idx="123">
                  <c:v>0.37096774193548399</c:v>
                </c:pt>
                <c:pt idx="124">
                  <c:v>0.58064516129032295</c:v>
                </c:pt>
                <c:pt idx="125">
                  <c:v>0.483870967741936</c:v>
                </c:pt>
                <c:pt idx="126">
                  <c:v>0.532258064516129</c:v>
                </c:pt>
                <c:pt idx="127">
                  <c:v>0.58064516129032295</c:v>
                </c:pt>
                <c:pt idx="128">
                  <c:v>0.56451612903225801</c:v>
                </c:pt>
                <c:pt idx="129">
                  <c:v>0.45161290322580599</c:v>
                </c:pt>
                <c:pt idx="130">
                  <c:v>0.66129032258064502</c:v>
                </c:pt>
                <c:pt idx="131">
                  <c:v>0.69354838709677402</c:v>
                </c:pt>
                <c:pt idx="132">
                  <c:v>0.61290322580645196</c:v>
                </c:pt>
                <c:pt idx="133">
                  <c:v>0.532258064516129</c:v>
                </c:pt>
                <c:pt idx="134">
                  <c:v>0.67741935483870996</c:v>
                </c:pt>
                <c:pt idx="135">
                  <c:v>0.77419354838709697</c:v>
                </c:pt>
                <c:pt idx="136">
                  <c:v>0.51612903225806495</c:v>
                </c:pt>
                <c:pt idx="137">
                  <c:v>0.56451612903225801</c:v>
                </c:pt>
                <c:pt idx="138">
                  <c:v>0.61290322580645196</c:v>
                </c:pt>
                <c:pt idx="139">
                  <c:v>0.56451612903225801</c:v>
                </c:pt>
                <c:pt idx="140">
                  <c:v>0.532258064516129</c:v>
                </c:pt>
                <c:pt idx="141">
                  <c:v>0.67741935483870996</c:v>
                </c:pt>
                <c:pt idx="142">
                  <c:v>0.64516129032258096</c:v>
                </c:pt>
                <c:pt idx="143">
                  <c:v>0.61290322580645196</c:v>
                </c:pt>
                <c:pt idx="144">
                  <c:v>0.72580645161290303</c:v>
                </c:pt>
                <c:pt idx="145">
                  <c:v>0.62903225806451601</c:v>
                </c:pt>
                <c:pt idx="146">
                  <c:v>0.69354838709677402</c:v>
                </c:pt>
                <c:pt idx="147">
                  <c:v>0.67741935483870996</c:v>
                </c:pt>
                <c:pt idx="148">
                  <c:v>0.77419354838709697</c:v>
                </c:pt>
                <c:pt idx="149">
                  <c:v>0.70967741935483897</c:v>
                </c:pt>
                <c:pt idx="150">
                  <c:v>0.80645161290322598</c:v>
                </c:pt>
                <c:pt idx="151">
                  <c:v>0.72580645161290303</c:v>
                </c:pt>
                <c:pt idx="152">
                  <c:v>0.70967741935483897</c:v>
                </c:pt>
                <c:pt idx="153">
                  <c:v>0.72580645161290303</c:v>
                </c:pt>
                <c:pt idx="154">
                  <c:v>0.83870967741935498</c:v>
                </c:pt>
                <c:pt idx="155">
                  <c:v>0.80645161290322598</c:v>
                </c:pt>
                <c:pt idx="156">
                  <c:v>0.67741935483870996</c:v>
                </c:pt>
                <c:pt idx="157">
                  <c:v>0.87096774193548399</c:v>
                </c:pt>
                <c:pt idx="158">
                  <c:v>0.75806451612903203</c:v>
                </c:pt>
                <c:pt idx="159">
                  <c:v>0.69354838709677402</c:v>
                </c:pt>
                <c:pt idx="160">
                  <c:v>0.87096774193548399</c:v>
                </c:pt>
                <c:pt idx="161">
                  <c:v>0.74193548387096797</c:v>
                </c:pt>
                <c:pt idx="162">
                  <c:v>0.80645161290322598</c:v>
                </c:pt>
                <c:pt idx="163">
                  <c:v>0.79032258064516103</c:v>
                </c:pt>
                <c:pt idx="164">
                  <c:v>0.93548387096774199</c:v>
                </c:pt>
                <c:pt idx="165">
                  <c:v>0.79032258064516103</c:v>
                </c:pt>
                <c:pt idx="166">
                  <c:v>0.77419354838709697</c:v>
                </c:pt>
                <c:pt idx="167">
                  <c:v>0.85483870967741904</c:v>
                </c:pt>
                <c:pt idx="168">
                  <c:v>0.83870967741935498</c:v>
                </c:pt>
                <c:pt idx="169">
                  <c:v>0.90322580645161299</c:v>
                </c:pt>
                <c:pt idx="170">
                  <c:v>0.90322580645161299</c:v>
                </c:pt>
                <c:pt idx="171">
                  <c:v>0.91935483870967705</c:v>
                </c:pt>
                <c:pt idx="172">
                  <c:v>0.80645161290322598</c:v>
                </c:pt>
                <c:pt idx="173">
                  <c:v>0.967741935483871</c:v>
                </c:pt>
                <c:pt idx="174">
                  <c:v>0.79032258064516103</c:v>
                </c:pt>
                <c:pt idx="175">
                  <c:v>0.91935483870967705</c:v>
                </c:pt>
                <c:pt idx="176">
                  <c:v>1</c:v>
                </c:pt>
                <c:pt idx="177">
                  <c:v>0.91935483870967705</c:v>
                </c:pt>
                <c:pt idx="178">
                  <c:v>0.85483870967741904</c:v>
                </c:pt>
                <c:pt idx="179">
                  <c:v>0.91935483870967705</c:v>
                </c:pt>
                <c:pt idx="180">
                  <c:v>0.90322580645161299</c:v>
                </c:pt>
                <c:pt idx="181">
                  <c:v>0.95161290322580605</c:v>
                </c:pt>
                <c:pt idx="182">
                  <c:v>1.0806451612903201</c:v>
                </c:pt>
                <c:pt idx="183">
                  <c:v>0.93548387096774199</c:v>
                </c:pt>
                <c:pt idx="184">
                  <c:v>0.90322580645161299</c:v>
                </c:pt>
                <c:pt idx="185">
                  <c:v>1.0322580645161299</c:v>
                </c:pt>
                <c:pt idx="186">
                  <c:v>1.06451612903226</c:v>
                </c:pt>
                <c:pt idx="187">
                  <c:v>0.93548387096774199</c:v>
                </c:pt>
                <c:pt idx="188">
                  <c:v>1.0322580645161299</c:v>
                </c:pt>
                <c:pt idx="189">
                  <c:v>0.93548387096774199</c:v>
                </c:pt>
                <c:pt idx="190">
                  <c:v>1.06451612903226</c:v>
                </c:pt>
                <c:pt idx="191">
                  <c:v>1.0322580645161299</c:v>
                </c:pt>
                <c:pt idx="192">
                  <c:v>1.0967741935483899</c:v>
                </c:pt>
                <c:pt idx="193">
                  <c:v>0.88709677419354804</c:v>
                </c:pt>
                <c:pt idx="194">
                  <c:v>0.91935483870967705</c:v>
                </c:pt>
                <c:pt idx="195">
                  <c:v>1.1451612903225801</c:v>
                </c:pt>
                <c:pt idx="196">
                  <c:v>1.12903225806452</c:v>
                </c:pt>
                <c:pt idx="197">
                  <c:v>1</c:v>
                </c:pt>
                <c:pt idx="198">
                  <c:v>0.98387096774193505</c:v>
                </c:pt>
                <c:pt idx="199">
                  <c:v>1.11290322580645</c:v>
                </c:pt>
                <c:pt idx="200">
                  <c:v>1.0967741935483899</c:v>
                </c:pt>
                <c:pt idx="201">
                  <c:v>1.11290322580645</c:v>
                </c:pt>
                <c:pt idx="202">
                  <c:v>1.04838709677419</c:v>
                </c:pt>
                <c:pt idx="203">
                  <c:v>1.1612903225806499</c:v>
                </c:pt>
                <c:pt idx="204">
                  <c:v>1.0161290322580601</c:v>
                </c:pt>
                <c:pt idx="205">
                  <c:v>1.17741935483871</c:v>
                </c:pt>
                <c:pt idx="206">
                  <c:v>1.1451612903225801</c:v>
                </c:pt>
                <c:pt idx="207">
                  <c:v>1.17741935483871</c:v>
                </c:pt>
                <c:pt idx="208">
                  <c:v>1.19354838709677</c:v>
                </c:pt>
                <c:pt idx="209">
                  <c:v>0.967741935483871</c:v>
                </c:pt>
                <c:pt idx="210">
                  <c:v>1.25806451612903</c:v>
                </c:pt>
                <c:pt idx="211">
                  <c:v>1.2096774193548401</c:v>
                </c:pt>
                <c:pt idx="212">
                  <c:v>1.12903225806452</c:v>
                </c:pt>
                <c:pt idx="213">
                  <c:v>1.11290322580645</c:v>
                </c:pt>
                <c:pt idx="214">
                  <c:v>1.17741935483871</c:v>
                </c:pt>
                <c:pt idx="215">
                  <c:v>1.1612903225806499</c:v>
                </c:pt>
                <c:pt idx="216">
                  <c:v>1.2258064516128999</c:v>
                </c:pt>
                <c:pt idx="217">
                  <c:v>1.25806451612903</c:v>
                </c:pt>
                <c:pt idx="218">
                  <c:v>1.19354838709677</c:v>
                </c:pt>
                <c:pt idx="219">
                  <c:v>1.12903225806452</c:v>
                </c:pt>
                <c:pt idx="220">
                  <c:v>1.2096774193548401</c:v>
                </c:pt>
                <c:pt idx="221">
                  <c:v>1.2096774193548401</c:v>
                </c:pt>
                <c:pt idx="222">
                  <c:v>1.2258064516128999</c:v>
                </c:pt>
                <c:pt idx="223">
                  <c:v>1.2096774193548401</c:v>
                </c:pt>
                <c:pt idx="224">
                  <c:v>1.17741935483871</c:v>
                </c:pt>
                <c:pt idx="225">
                  <c:v>1.25806451612903</c:v>
                </c:pt>
                <c:pt idx="226">
                  <c:v>1.30645161290323</c:v>
                </c:pt>
                <c:pt idx="227">
                  <c:v>1.2096774193548401</c:v>
                </c:pt>
                <c:pt idx="228">
                  <c:v>1.2903225806451599</c:v>
                </c:pt>
                <c:pt idx="229">
                  <c:v>1.3548387096774199</c:v>
                </c:pt>
                <c:pt idx="230">
                  <c:v>1.2096774193548401</c:v>
                </c:pt>
                <c:pt idx="231">
                  <c:v>1.30645161290323</c:v>
                </c:pt>
                <c:pt idx="232">
                  <c:v>1.56451612903226</c:v>
                </c:pt>
                <c:pt idx="233">
                  <c:v>1.3387096774193501</c:v>
                </c:pt>
                <c:pt idx="234">
                  <c:v>1.3387096774193501</c:v>
                </c:pt>
                <c:pt idx="235">
                  <c:v>1.2903225806451599</c:v>
                </c:pt>
                <c:pt idx="236">
                  <c:v>1.32258064516129</c:v>
                </c:pt>
                <c:pt idx="237">
                  <c:v>1.3387096774193501</c:v>
                </c:pt>
                <c:pt idx="238">
                  <c:v>1.61290322580645</c:v>
                </c:pt>
                <c:pt idx="239">
                  <c:v>1.24193548387097</c:v>
                </c:pt>
                <c:pt idx="240">
                  <c:v>1.4838709677419399</c:v>
                </c:pt>
                <c:pt idx="241">
                  <c:v>1.4193548387096799</c:v>
                </c:pt>
                <c:pt idx="242">
                  <c:v>1.62903225806452</c:v>
                </c:pt>
                <c:pt idx="243">
                  <c:v>1.37096774193548</c:v>
                </c:pt>
                <c:pt idx="244">
                  <c:v>1.61290322580645</c:v>
                </c:pt>
                <c:pt idx="245">
                  <c:v>1.5161290322580601</c:v>
                </c:pt>
                <c:pt idx="246">
                  <c:v>1.45161290322581</c:v>
                </c:pt>
                <c:pt idx="247">
                  <c:v>1.32258064516129</c:v>
                </c:pt>
                <c:pt idx="248">
                  <c:v>1.4193548387096799</c:v>
                </c:pt>
                <c:pt idx="249">
                  <c:v>1.3387096774193501</c:v>
                </c:pt>
                <c:pt idx="250">
                  <c:v>1.4193548387096799</c:v>
                </c:pt>
                <c:pt idx="251">
                  <c:v>1.5967741935483899</c:v>
                </c:pt>
                <c:pt idx="252">
                  <c:v>1.69354838709677</c:v>
                </c:pt>
                <c:pt idx="253">
                  <c:v>1.56451612903226</c:v>
                </c:pt>
                <c:pt idx="254">
                  <c:v>1.45161290322581</c:v>
                </c:pt>
                <c:pt idx="255">
                  <c:v>1.61290322580645</c:v>
                </c:pt>
                <c:pt idx="256">
                  <c:v>1.56451612903226</c:v>
                </c:pt>
                <c:pt idx="257">
                  <c:v>1.67741935483871</c:v>
                </c:pt>
                <c:pt idx="258">
                  <c:v>1.7741935483871001</c:v>
                </c:pt>
                <c:pt idx="259">
                  <c:v>1.54838709677419</c:v>
                </c:pt>
                <c:pt idx="260">
                  <c:v>1.75806451612903</c:v>
                </c:pt>
                <c:pt idx="261">
                  <c:v>1.5967741935483899</c:v>
                </c:pt>
                <c:pt idx="262">
                  <c:v>1.4838709677419399</c:v>
                </c:pt>
                <c:pt idx="263">
                  <c:v>1.54838709677419</c:v>
                </c:pt>
                <c:pt idx="264">
                  <c:v>1.75806451612903</c:v>
                </c:pt>
                <c:pt idx="265">
                  <c:v>1.7096774193548401</c:v>
                </c:pt>
                <c:pt idx="266">
                  <c:v>1.5161290322580601</c:v>
                </c:pt>
                <c:pt idx="267">
                  <c:v>1.62903225806452</c:v>
                </c:pt>
                <c:pt idx="268">
                  <c:v>1.6451612903225801</c:v>
                </c:pt>
                <c:pt idx="269">
                  <c:v>1.8548387096774199</c:v>
                </c:pt>
                <c:pt idx="270">
                  <c:v>1.74193548387097</c:v>
                </c:pt>
                <c:pt idx="271">
                  <c:v>1.6612903225806499</c:v>
                </c:pt>
                <c:pt idx="272">
                  <c:v>1.67741935483871</c:v>
                </c:pt>
                <c:pt idx="273">
                  <c:v>1.80645161290323</c:v>
                </c:pt>
                <c:pt idx="274">
                  <c:v>1.75806451612903</c:v>
                </c:pt>
                <c:pt idx="275">
                  <c:v>1.75806451612903</c:v>
                </c:pt>
                <c:pt idx="276">
                  <c:v>1.7741935483871001</c:v>
                </c:pt>
                <c:pt idx="277">
                  <c:v>1.82258064516129</c:v>
                </c:pt>
                <c:pt idx="278">
                  <c:v>1.69354838709677</c:v>
                </c:pt>
                <c:pt idx="279">
                  <c:v>1.88709677419355</c:v>
                </c:pt>
                <c:pt idx="280">
                  <c:v>1.82258064516129</c:v>
                </c:pt>
                <c:pt idx="281">
                  <c:v>1.75806451612903</c:v>
                </c:pt>
                <c:pt idx="282">
                  <c:v>1.8548387096774199</c:v>
                </c:pt>
                <c:pt idx="283">
                  <c:v>1.9032258064516101</c:v>
                </c:pt>
                <c:pt idx="284">
                  <c:v>1.7096774193548401</c:v>
                </c:pt>
                <c:pt idx="285">
                  <c:v>1.74193548387097</c:v>
                </c:pt>
                <c:pt idx="286">
                  <c:v>2.0806451612903198</c:v>
                </c:pt>
                <c:pt idx="287">
                  <c:v>1.88709677419355</c:v>
                </c:pt>
                <c:pt idx="288">
                  <c:v>1.80645161290323</c:v>
                </c:pt>
                <c:pt idx="289">
                  <c:v>1.95161290322581</c:v>
                </c:pt>
                <c:pt idx="290">
                  <c:v>1.74193548387097</c:v>
                </c:pt>
                <c:pt idx="291">
                  <c:v>1.7903225806451599</c:v>
                </c:pt>
                <c:pt idx="292">
                  <c:v>1.82258064516129</c:v>
                </c:pt>
                <c:pt idx="293">
                  <c:v>2.04838709677419</c:v>
                </c:pt>
                <c:pt idx="294">
                  <c:v>1.9032258064516101</c:v>
                </c:pt>
                <c:pt idx="295">
                  <c:v>1.93548387096774</c:v>
                </c:pt>
                <c:pt idx="296">
                  <c:v>1.9193548387096799</c:v>
                </c:pt>
                <c:pt idx="297">
                  <c:v>2.0806451612903198</c:v>
                </c:pt>
                <c:pt idx="298">
                  <c:v>2.0967741935483901</c:v>
                </c:pt>
                <c:pt idx="299">
                  <c:v>1.95161290322581</c:v>
                </c:pt>
                <c:pt idx="300">
                  <c:v>2.1451612903225801</c:v>
                </c:pt>
                <c:pt idx="301">
                  <c:v>2.0161290322580601</c:v>
                </c:pt>
                <c:pt idx="302">
                  <c:v>2.0967741935483901</c:v>
                </c:pt>
                <c:pt idx="303">
                  <c:v>1.9193548387096799</c:v>
                </c:pt>
                <c:pt idx="304">
                  <c:v>1.9193548387096799</c:v>
                </c:pt>
                <c:pt idx="305">
                  <c:v>2.19354838709677</c:v>
                </c:pt>
                <c:pt idx="306">
                  <c:v>2</c:v>
                </c:pt>
                <c:pt idx="307">
                  <c:v>2</c:v>
                </c:pt>
                <c:pt idx="308">
                  <c:v>1.9677419354838701</c:v>
                </c:pt>
                <c:pt idx="309">
                  <c:v>2.0806451612903198</c:v>
                </c:pt>
                <c:pt idx="310">
                  <c:v>2.1612903225806401</c:v>
                </c:pt>
                <c:pt idx="311">
                  <c:v>2.0967741935483901</c:v>
                </c:pt>
                <c:pt idx="312">
                  <c:v>2.17741935483871</c:v>
                </c:pt>
                <c:pt idx="313">
                  <c:v>2.0806451612903198</c:v>
                </c:pt>
                <c:pt idx="314">
                  <c:v>1.88709677419355</c:v>
                </c:pt>
                <c:pt idx="315">
                  <c:v>2.4838709677419399</c:v>
                </c:pt>
                <c:pt idx="316">
                  <c:v>2.0161290322580601</c:v>
                </c:pt>
                <c:pt idx="317">
                  <c:v>2.2580645161290298</c:v>
                </c:pt>
                <c:pt idx="318">
                  <c:v>2.32258064516129</c:v>
                </c:pt>
                <c:pt idx="319">
                  <c:v>2.04838709677419</c:v>
                </c:pt>
                <c:pt idx="320">
                  <c:v>2.2096774193548399</c:v>
                </c:pt>
                <c:pt idx="321">
                  <c:v>2.30645161290323</c:v>
                </c:pt>
                <c:pt idx="322">
                  <c:v>2.32258064516129</c:v>
                </c:pt>
                <c:pt idx="323">
                  <c:v>2.0967741935483901</c:v>
                </c:pt>
                <c:pt idx="324">
                  <c:v>2.1451612903225801</c:v>
                </c:pt>
                <c:pt idx="325">
                  <c:v>2.19354838709677</c:v>
                </c:pt>
                <c:pt idx="326">
                  <c:v>2.1129032258064502</c:v>
                </c:pt>
                <c:pt idx="327">
                  <c:v>2.1451612903225801</c:v>
                </c:pt>
                <c:pt idx="328">
                  <c:v>2.3870967741935498</c:v>
                </c:pt>
                <c:pt idx="329">
                  <c:v>2.2903225806451601</c:v>
                </c:pt>
                <c:pt idx="330">
                  <c:v>2.17741935483871</c:v>
                </c:pt>
                <c:pt idx="331">
                  <c:v>2.4838709677419399</c:v>
                </c:pt>
                <c:pt idx="332">
                  <c:v>2.19354838709677</c:v>
                </c:pt>
                <c:pt idx="333">
                  <c:v>2.4838709677419399</c:v>
                </c:pt>
                <c:pt idx="334">
                  <c:v>2.4838709677419399</c:v>
                </c:pt>
                <c:pt idx="335">
                  <c:v>2.82258064516129</c:v>
                </c:pt>
                <c:pt idx="336">
                  <c:v>2.37096774193548</c:v>
                </c:pt>
                <c:pt idx="337">
                  <c:v>2.62903225806452</c:v>
                </c:pt>
                <c:pt idx="338">
                  <c:v>2.3387096774193501</c:v>
                </c:pt>
                <c:pt idx="339">
                  <c:v>2.5161290322580601</c:v>
                </c:pt>
                <c:pt idx="340">
                  <c:v>2.7903225806451601</c:v>
                </c:pt>
                <c:pt idx="341">
                  <c:v>3.2419354838709702</c:v>
                </c:pt>
                <c:pt idx="342">
                  <c:v>3.37096774193548</c:v>
                </c:pt>
                <c:pt idx="343">
                  <c:v>3.1129032258064502</c:v>
                </c:pt>
                <c:pt idx="344">
                  <c:v>2.7419354838709702</c:v>
                </c:pt>
                <c:pt idx="345">
                  <c:v>3.30645161290323</c:v>
                </c:pt>
                <c:pt idx="346">
                  <c:v>2.9838709677419399</c:v>
                </c:pt>
                <c:pt idx="347">
                  <c:v>3.4838709677419399</c:v>
                </c:pt>
                <c:pt idx="348">
                  <c:v>2.80645161290323</c:v>
                </c:pt>
                <c:pt idx="349">
                  <c:v>3.30645161290323</c:v>
                </c:pt>
                <c:pt idx="350">
                  <c:v>3.04838709677419</c:v>
                </c:pt>
                <c:pt idx="351">
                  <c:v>3.8870967741935498</c:v>
                </c:pt>
                <c:pt idx="352">
                  <c:v>3.2580645161290298</c:v>
                </c:pt>
                <c:pt idx="353">
                  <c:v>2.95161290322581</c:v>
                </c:pt>
                <c:pt idx="354">
                  <c:v>3.5645161290322598</c:v>
                </c:pt>
                <c:pt idx="355">
                  <c:v>3.17741935483871</c:v>
                </c:pt>
                <c:pt idx="356">
                  <c:v>3.2419354838709702</c:v>
                </c:pt>
                <c:pt idx="357">
                  <c:v>3.5</c:v>
                </c:pt>
                <c:pt idx="358">
                  <c:v>3.3548387096774199</c:v>
                </c:pt>
                <c:pt idx="359">
                  <c:v>4.1451612903225801</c:v>
                </c:pt>
                <c:pt idx="360">
                  <c:v>3.7419354838709702</c:v>
                </c:pt>
                <c:pt idx="361">
                  <c:v>4.5967741935483897</c:v>
                </c:pt>
                <c:pt idx="362">
                  <c:v>4.3548387096774199</c:v>
                </c:pt>
                <c:pt idx="363">
                  <c:v>4.1129032258064502</c:v>
                </c:pt>
                <c:pt idx="364">
                  <c:v>4.5322580645161299</c:v>
                </c:pt>
                <c:pt idx="365">
                  <c:v>4.9032258064516103</c:v>
                </c:pt>
                <c:pt idx="366">
                  <c:v>4.4838709677419404</c:v>
                </c:pt>
                <c:pt idx="367">
                  <c:v>4.6451612903225801</c:v>
                </c:pt>
                <c:pt idx="368">
                  <c:v>5.4516129032258096</c:v>
                </c:pt>
                <c:pt idx="369">
                  <c:v>4.6935483870967696</c:v>
                </c:pt>
                <c:pt idx="370">
                  <c:v>5.0483870967741904</c:v>
                </c:pt>
                <c:pt idx="371">
                  <c:v>4.4032258064516103</c:v>
                </c:pt>
                <c:pt idx="372">
                  <c:v>4.5483870967741904</c:v>
                </c:pt>
                <c:pt idx="373">
                  <c:v>6.6935483870967696</c:v>
                </c:pt>
                <c:pt idx="374">
                  <c:v>6.2903225806451601</c:v>
                </c:pt>
                <c:pt idx="375">
                  <c:v>7.32258064516129</c:v>
                </c:pt>
                <c:pt idx="376">
                  <c:v>7.6935483870967696</c:v>
                </c:pt>
                <c:pt idx="377">
                  <c:v>8.0322580645161299</c:v>
                </c:pt>
                <c:pt idx="378">
                  <c:v>6.1935483870967696</c:v>
                </c:pt>
                <c:pt idx="379">
                  <c:v>9.5</c:v>
                </c:pt>
                <c:pt idx="380">
                  <c:v>9.6612903225806495</c:v>
                </c:pt>
                <c:pt idx="381">
                  <c:v>8.9032258064516103</c:v>
                </c:pt>
                <c:pt idx="382">
                  <c:v>7.2258064516129004</c:v>
                </c:pt>
                <c:pt idx="383">
                  <c:v>11.6612903225806</c:v>
                </c:pt>
                <c:pt idx="384">
                  <c:v>12.241935483871</c:v>
                </c:pt>
                <c:pt idx="385">
                  <c:v>12.435483870967699</c:v>
                </c:pt>
                <c:pt idx="386">
                  <c:v>13.9677419354839</c:v>
                </c:pt>
                <c:pt idx="387">
                  <c:v>16.693548387096801</c:v>
                </c:pt>
                <c:pt idx="388">
                  <c:v>16.370967741935502</c:v>
                </c:pt>
                <c:pt idx="389">
                  <c:v>25.258064516129</c:v>
                </c:pt>
                <c:pt idx="390">
                  <c:v>21.306451612903199</c:v>
                </c:pt>
                <c:pt idx="391">
                  <c:v>26.822580645161299</c:v>
                </c:pt>
                <c:pt idx="392">
                  <c:v>34.306451612903203</c:v>
                </c:pt>
                <c:pt idx="393">
                  <c:v>45.838709677419402</c:v>
                </c:pt>
                <c:pt idx="394">
                  <c:v>73.887096774193594</c:v>
                </c:pt>
                <c:pt idx="395">
                  <c:v>158.29032258064501</c:v>
                </c:pt>
              </c:numCache>
            </c:numRef>
          </c:val>
        </c:ser>
        <c:dLbls>
          <c:showLegendKey val="0"/>
          <c:showVal val="0"/>
          <c:showCatName val="0"/>
          <c:showSerName val="0"/>
          <c:showPercent val="0"/>
          <c:showBubbleSize val="0"/>
        </c:dLbls>
        <c:gapWidth val="150"/>
        <c:axId val="133570560"/>
        <c:axId val="131709696"/>
      </c:barChart>
      <c:catAx>
        <c:axId val="133570560"/>
        <c:scaling>
          <c:orientation val="minMax"/>
        </c:scaling>
        <c:delete val="0"/>
        <c:axPos val="b"/>
        <c:title>
          <c:tx>
            <c:rich>
              <a:bodyPr/>
              <a:lstStyle/>
              <a:p>
                <a:pPr>
                  <a:defRPr/>
                </a:pPr>
                <a:r>
                  <a:rPr lang="sr-Latn-RS"/>
                  <a:t>Broj izgubljenih partija</a:t>
                </a:r>
              </a:p>
            </c:rich>
          </c:tx>
          <c:layout/>
          <c:overlay val="0"/>
        </c:title>
        <c:majorTickMark val="out"/>
        <c:minorTickMark val="none"/>
        <c:tickLblPos val="nextTo"/>
        <c:crossAx val="131709696"/>
        <c:crosses val="autoZero"/>
        <c:auto val="1"/>
        <c:lblAlgn val="ctr"/>
        <c:lblOffset val="100"/>
        <c:tickLblSkip val="60"/>
        <c:noMultiLvlLbl val="0"/>
      </c:catAx>
      <c:valAx>
        <c:axId val="131709696"/>
        <c:scaling>
          <c:logBase val="10"/>
          <c:orientation val="minMax"/>
        </c:scaling>
        <c:delete val="0"/>
        <c:axPos val="l"/>
        <c:majorGridlines/>
        <c:title>
          <c:tx>
            <c:rich>
              <a:bodyPr rot="-5400000" vert="horz"/>
              <a:lstStyle/>
              <a:p>
                <a:pPr>
                  <a:defRPr/>
                </a:pPr>
                <a:r>
                  <a:rPr lang="sr-Latn-RS"/>
                  <a:t>Broj prestignutih</a:t>
                </a:r>
                <a:r>
                  <a:rPr lang="sr-Latn-RS" baseline="0"/>
                  <a:t> auta</a:t>
                </a:r>
                <a:endParaRPr lang="sr-Latn-RS"/>
              </a:p>
            </c:rich>
          </c:tx>
          <c:layout/>
          <c:overlay val="0"/>
        </c:title>
        <c:numFmt formatCode="General" sourceLinked="1"/>
        <c:majorTickMark val="out"/>
        <c:minorTickMark val="none"/>
        <c:tickLblPos val="nextTo"/>
        <c:crossAx val="133570560"/>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fr-FR" dirty="0">
              <a:latin typeface="Century Gothic" pitchFamily="34" charset="0"/>
            </a:endParaRPr>
          </a:p>
        </p:txBody>
      </p:sp>
      <p:sp>
        <p:nvSpPr>
          <p:cNvPr id="3" name="Espace réservé de la date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22697110-58D1-4B08-BE59-907D76DEA1EA}" type="datetimeFigureOut">
              <a:rPr lang="fr-FR" smtClean="0">
                <a:latin typeface="Century Gothic" pitchFamily="34" charset="0"/>
              </a:rPr>
              <a:pPr/>
              <a:t>17/11/2015</a:t>
            </a:fld>
            <a:endParaRPr lang="fr-FR" dirty="0">
              <a:latin typeface="Century Gothic" pitchFamily="34" charset="0"/>
            </a:endParaRPr>
          </a:p>
        </p:txBody>
      </p:sp>
      <p:sp>
        <p:nvSpPr>
          <p:cNvPr id="4" name="Espace réservé du pied de page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fr-FR" dirty="0">
              <a:latin typeface="Century Gothic" pitchFamily="34" charset="0"/>
            </a:endParaRPr>
          </a:p>
        </p:txBody>
      </p:sp>
      <p:sp>
        <p:nvSpPr>
          <p:cNvPr id="5" name="Espace réservé du numéro de diapositive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8AF20653-8663-42A7-A389-D0316F5AB622}" type="slidenum">
              <a:rPr lang="fr-FR" smtClean="0">
                <a:latin typeface="Century Gothic" pitchFamily="34" charset="0"/>
              </a:rPr>
              <a:pPr/>
              <a:t>‹#›</a:t>
            </a:fld>
            <a:endParaRPr lang="fr-FR" dirty="0">
              <a:latin typeface="Century Gothic" pitchFamily="34" charset="0"/>
            </a:endParaRPr>
          </a:p>
        </p:txBody>
      </p:sp>
    </p:spTree>
    <p:extLst>
      <p:ext uri="{BB962C8B-B14F-4D97-AF65-F5344CB8AC3E}">
        <p14:creationId xmlns:p14="http://schemas.microsoft.com/office/powerpoint/2010/main" val="90095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atin typeface="Century Gothic" pitchFamily="34" charset="0"/>
              </a:defRPr>
            </a:lvl1pPr>
          </a:lstStyle>
          <a:p>
            <a:endParaRPr lang="fr-FR" dirty="0"/>
          </a:p>
        </p:txBody>
      </p:sp>
      <p:sp>
        <p:nvSpPr>
          <p:cNvPr id="3" name="Espace réservé de la date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atin typeface="Century Gothic" pitchFamily="34" charset="0"/>
              </a:defRPr>
            </a:lvl1pPr>
          </a:lstStyle>
          <a:p>
            <a:fld id="{FDCDEFE6-5B54-4838-86E6-97123BEF1300}" type="datetimeFigureOut">
              <a:rPr lang="fr-FR" smtClean="0"/>
              <a:pPr/>
              <a:t>17/11/2015</a:t>
            </a:fld>
            <a:endParaRPr lang="fr-FR" dirty="0"/>
          </a:p>
        </p:txBody>
      </p:sp>
      <p:sp>
        <p:nvSpPr>
          <p:cNvPr id="4" name="Espace réservé de l'image des diapositives 3"/>
          <p:cNvSpPr>
            <a:spLocks noGrp="1" noRot="1" noChangeAspect="1"/>
          </p:cNvSpPr>
          <p:nvPr>
            <p:ph type="sldImg" idx="2"/>
          </p:nvPr>
        </p:nvSpPr>
        <p:spPr>
          <a:xfrm>
            <a:off x="2076450" y="746125"/>
            <a:ext cx="2608263" cy="372745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atin typeface="Century Gothic" pitchFamily="34" charset="0"/>
              </a:defRPr>
            </a:lvl1pPr>
          </a:lstStyle>
          <a:p>
            <a:endParaRPr lang="fr-FR" dirty="0"/>
          </a:p>
        </p:txBody>
      </p:sp>
      <p:sp>
        <p:nvSpPr>
          <p:cNvPr id="7" name="Espace réservé du numéro de diapositive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atin typeface="Century Gothic" pitchFamily="34" charset="0"/>
              </a:defRPr>
            </a:lvl1pPr>
          </a:lstStyle>
          <a:p>
            <a:fld id="{903BB967-652B-44E3-AC85-B50B589029DD}" type="slidenum">
              <a:rPr lang="fr-FR" smtClean="0"/>
              <a:pPr/>
              <a:t>‹#›</a:t>
            </a:fld>
            <a:endParaRPr lang="fr-FR" dirty="0"/>
          </a:p>
        </p:txBody>
      </p:sp>
    </p:spTree>
    <p:extLst>
      <p:ext uri="{BB962C8B-B14F-4D97-AF65-F5344CB8AC3E}">
        <p14:creationId xmlns:p14="http://schemas.microsoft.com/office/powerpoint/2010/main" val="1309072416"/>
      </p:ext>
    </p:extLst>
  </p:cSld>
  <p:clrMap bg1="lt1" tx1="dk1" bg2="lt2" tx2="dk2" accent1="accent1" accent2="accent2" accent3="accent3" accent4="accent4" accent5="accent5" accent6="accent6" hlink="hlink" folHlink="folHlink"/>
  <p:notesStyle>
    <a:lvl1pPr marL="0" algn="l" defTabSz="3496159" rtl="0" eaLnBrk="1" latinLnBrk="0" hangingPunct="1">
      <a:defRPr sz="4589" kern="1200">
        <a:solidFill>
          <a:schemeClr val="tx1"/>
        </a:solidFill>
        <a:latin typeface="Century Gothic" pitchFamily="34" charset="0"/>
        <a:ea typeface="+mn-ea"/>
        <a:cs typeface="+mn-cs"/>
      </a:defRPr>
    </a:lvl1pPr>
    <a:lvl2pPr marL="1748080" algn="l" defTabSz="3496159" rtl="0" eaLnBrk="1" latinLnBrk="0" hangingPunct="1">
      <a:defRPr sz="4589" kern="1200">
        <a:solidFill>
          <a:schemeClr val="tx1"/>
        </a:solidFill>
        <a:latin typeface="Century Gothic" pitchFamily="34" charset="0"/>
        <a:ea typeface="+mn-ea"/>
        <a:cs typeface="+mn-cs"/>
      </a:defRPr>
    </a:lvl2pPr>
    <a:lvl3pPr marL="3496159" algn="l" defTabSz="3496159" rtl="0" eaLnBrk="1" latinLnBrk="0" hangingPunct="1">
      <a:defRPr sz="4589" kern="1200">
        <a:solidFill>
          <a:schemeClr val="tx1"/>
        </a:solidFill>
        <a:latin typeface="Century Gothic" pitchFamily="34" charset="0"/>
        <a:ea typeface="+mn-ea"/>
        <a:cs typeface="+mn-cs"/>
      </a:defRPr>
    </a:lvl3pPr>
    <a:lvl4pPr marL="5244239" algn="l" defTabSz="3496159" rtl="0" eaLnBrk="1" latinLnBrk="0" hangingPunct="1">
      <a:defRPr sz="4589" kern="1200">
        <a:solidFill>
          <a:schemeClr val="tx1"/>
        </a:solidFill>
        <a:latin typeface="Century Gothic" pitchFamily="34" charset="0"/>
        <a:ea typeface="+mn-ea"/>
        <a:cs typeface="+mn-cs"/>
      </a:defRPr>
    </a:lvl4pPr>
    <a:lvl5pPr marL="6992318" algn="l" defTabSz="3496159" rtl="0" eaLnBrk="1" latinLnBrk="0" hangingPunct="1">
      <a:defRPr sz="4589" kern="1200">
        <a:solidFill>
          <a:schemeClr val="tx1"/>
        </a:solidFill>
        <a:latin typeface="Century Gothic" pitchFamily="34" charset="0"/>
        <a:ea typeface="+mn-ea"/>
        <a:cs typeface="+mn-cs"/>
      </a:defRPr>
    </a:lvl5pPr>
    <a:lvl6pPr marL="8740398" algn="l" defTabSz="3496159" rtl="0" eaLnBrk="1" latinLnBrk="0" hangingPunct="1">
      <a:defRPr sz="4589" kern="1200">
        <a:solidFill>
          <a:schemeClr val="tx1"/>
        </a:solidFill>
        <a:latin typeface="+mn-lt"/>
        <a:ea typeface="+mn-ea"/>
        <a:cs typeface="+mn-cs"/>
      </a:defRPr>
    </a:lvl6pPr>
    <a:lvl7pPr marL="10488477" algn="l" defTabSz="3496159" rtl="0" eaLnBrk="1" latinLnBrk="0" hangingPunct="1">
      <a:defRPr sz="4589" kern="1200">
        <a:solidFill>
          <a:schemeClr val="tx1"/>
        </a:solidFill>
        <a:latin typeface="+mn-lt"/>
        <a:ea typeface="+mn-ea"/>
        <a:cs typeface="+mn-cs"/>
      </a:defRPr>
    </a:lvl7pPr>
    <a:lvl8pPr marL="12236557" algn="l" defTabSz="3496159" rtl="0" eaLnBrk="1" latinLnBrk="0" hangingPunct="1">
      <a:defRPr sz="4589" kern="1200">
        <a:solidFill>
          <a:schemeClr val="tx1"/>
        </a:solidFill>
        <a:latin typeface="+mn-lt"/>
        <a:ea typeface="+mn-ea"/>
        <a:cs typeface="+mn-cs"/>
      </a:defRPr>
    </a:lvl8pPr>
    <a:lvl9pPr marL="13984636" algn="l" defTabSz="3496159" rtl="0" eaLnBrk="1" latinLnBrk="0" hangingPunct="1">
      <a:defRPr sz="458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gi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0" name="Titre 9"/>
          <p:cNvSpPr>
            <a:spLocks noGrp="1"/>
          </p:cNvSpPr>
          <p:nvPr userDrawn="1">
            <p:ph type="title"/>
          </p:nvPr>
        </p:nvSpPr>
        <p:spPr>
          <a:xfrm>
            <a:off x="979999" y="10183769"/>
            <a:ext cx="23239977" cy="5999956"/>
          </a:xfrm>
          <a:prstGeom prst="rect">
            <a:avLst/>
          </a:prstGeom>
        </p:spPr>
        <p:txBody>
          <a:bodyPr vert="horz" lIns="0" tIns="0" rIns="0" bIns="0" anchor="b" anchorCtr="0"/>
          <a:lstStyle>
            <a:lvl1pPr algn="ctr">
              <a:defRPr sz="11024" cap="all">
                <a:solidFill>
                  <a:schemeClr val="bg1"/>
                </a:solidFill>
                <a:latin typeface="Century Gothic"/>
                <a:cs typeface="Century Gothic"/>
              </a:defRPr>
            </a:lvl1pPr>
          </a:lstStyle>
          <a:p>
            <a:r>
              <a:rPr lang="en-US" smtClean="0"/>
              <a:t>Click to edit Master title style</a:t>
            </a:r>
            <a:endParaRPr lang="fr-FR" dirty="0"/>
          </a:p>
        </p:txBody>
      </p:sp>
      <p:cxnSp>
        <p:nvCxnSpPr>
          <p:cNvPr id="12" name="Connecteur droit 11"/>
          <p:cNvCxnSpPr/>
          <p:nvPr userDrawn="1"/>
        </p:nvCxnSpPr>
        <p:spPr>
          <a:xfrm flipH="1">
            <a:off x="8056894" y="17908164"/>
            <a:ext cx="9086192" cy="0"/>
          </a:xfrm>
          <a:prstGeom prst="line">
            <a:avLst/>
          </a:prstGeom>
          <a:ln w="12700" cap="rnd">
            <a:solidFill>
              <a:schemeClr val="tx1">
                <a:lumMod val="10000"/>
                <a:lumOff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997499" y="19304164"/>
            <a:ext cx="23257477" cy="2266650"/>
          </a:xfrm>
          <a:prstGeom prst="rect">
            <a:avLst/>
          </a:prstGeom>
        </p:spPr>
        <p:txBody>
          <a:bodyPr vert="horz">
            <a:normAutofit/>
          </a:bodyPr>
          <a:lstStyle>
            <a:lvl1pPr marL="0" indent="0" algn="ctr">
              <a:buFontTx/>
              <a:buNone/>
              <a:defRPr sz="4961" cap="none">
                <a:solidFill>
                  <a:schemeClr val="bg1"/>
                </a:solidFill>
                <a:latin typeface="Arial"/>
                <a:cs typeface="Arial"/>
              </a:defRPr>
            </a:lvl1pPr>
          </a:lstStyle>
          <a:p>
            <a:pPr lvl="0"/>
            <a:r>
              <a:rPr lang="en-US" smtClean="0"/>
              <a:t>Click to edit Master text styles</a:t>
            </a:r>
          </a:p>
        </p:txBody>
      </p:sp>
      <p:sp>
        <p:nvSpPr>
          <p:cNvPr id="11" name="Parallélogramme 10"/>
          <p:cNvSpPr>
            <a:spLocks noChangeAspect="1"/>
          </p:cNvSpPr>
          <p:nvPr userDrawn="1"/>
        </p:nvSpPr>
        <p:spPr>
          <a:xfrm>
            <a:off x="2023982" y="-24018"/>
            <a:ext cx="3968941" cy="8196103"/>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4" name="Rectangle 13"/>
          <p:cNvSpPr/>
          <p:nvPr userDrawn="1"/>
        </p:nvSpPr>
        <p:spPr>
          <a:xfrm>
            <a:off x="0" y="32603542"/>
            <a:ext cx="25199975" cy="339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5" name="Espace réservé de la date 3"/>
          <p:cNvSpPr>
            <a:spLocks noGrp="1"/>
          </p:cNvSpPr>
          <p:nvPr>
            <p:ph type="dt" sz="half" idx="2"/>
          </p:nvPr>
        </p:nvSpPr>
        <p:spPr>
          <a:xfrm>
            <a:off x="978880" y="34144090"/>
            <a:ext cx="5879994" cy="1143419"/>
          </a:xfrm>
          <a:prstGeom prst="rect">
            <a:avLst/>
          </a:prstGeom>
        </p:spPr>
        <p:txBody>
          <a:bodyPr lIns="0" tIns="0" rIns="0" bIns="0" anchor="b" anchorCtr="0"/>
          <a:lstStyle>
            <a:lvl1pPr algn="ctr">
              <a:defRPr sz="2205" b="1">
                <a:solidFill>
                  <a:schemeClr val="accent4"/>
                </a:solidFill>
                <a:latin typeface="+mj-lt"/>
              </a:defRPr>
            </a:lvl1pPr>
          </a:lstStyle>
          <a:p>
            <a:pPr algn="l"/>
            <a:r>
              <a:rPr lang="fr-FR" dirty="0" smtClean="0"/>
              <a:t>MENTION DE CONFIDENTIALITÉ</a:t>
            </a:r>
            <a:endParaRPr lang="fr-FR" dirty="0"/>
          </a:p>
        </p:txBody>
      </p:sp>
      <p:pic>
        <p:nvPicPr>
          <p:cNvPr id="13" name="Picture 12"/>
          <p:cNvPicPr>
            <a:picLocks noChangeAspect="1"/>
          </p:cNvPicPr>
          <p:nvPr userDrawn="1"/>
        </p:nvPicPr>
        <p:blipFill>
          <a:blip r:embed="rId2"/>
          <a:stretch>
            <a:fillRect/>
          </a:stretch>
        </p:blipFill>
        <p:spPr>
          <a:xfrm>
            <a:off x="20174216" y="34166425"/>
            <a:ext cx="3347367" cy="1127535"/>
          </a:xfrm>
          <a:prstGeom prst="rect">
            <a:avLst/>
          </a:prstGeom>
        </p:spPr>
      </p:pic>
    </p:spTree>
    <p:extLst>
      <p:ext uri="{BB962C8B-B14F-4D97-AF65-F5344CB8AC3E}">
        <p14:creationId xmlns:p14="http://schemas.microsoft.com/office/powerpoint/2010/main" val="422079913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GRAMME x4">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en-US" smtClean="0"/>
              <a:t>Click to edit Master title style</a:t>
            </a:r>
            <a:endParaRPr lang="fr-FR"/>
          </a:p>
        </p:txBody>
      </p:sp>
      <p:sp>
        <p:nvSpPr>
          <p:cNvPr id="21" name="Espace réservé du numéro de diapositive 20"/>
          <p:cNvSpPr>
            <a:spLocks noGrp="1"/>
          </p:cNvSpPr>
          <p:nvPr>
            <p:ph type="sldNum" sz="quarter" idx="10"/>
          </p:nvPr>
        </p:nvSpPr>
        <p:spPr/>
        <p:txBody>
          <a:bodyPr/>
          <a:lstStyle/>
          <a:p>
            <a:fld id="{3801209A-EBCB-4229-9A21-B7869465F47A}" type="slidenum">
              <a:rPr lang="fr-FR" smtClean="0"/>
              <a:pPr/>
              <a:t>‹#›</a:t>
            </a:fld>
            <a:r>
              <a:rPr lang="fr-FR" dirty="0" smtClean="0"/>
              <a:t>   |  </a:t>
            </a:r>
            <a:endParaRPr lang="fr-FR" dirty="0"/>
          </a:p>
        </p:txBody>
      </p:sp>
      <p:sp>
        <p:nvSpPr>
          <p:cNvPr id="22" name="Espace réservé du pied de page 21"/>
          <p:cNvSpPr>
            <a:spLocks noGrp="1"/>
          </p:cNvSpPr>
          <p:nvPr>
            <p:ph type="ftr" sz="quarter" idx="11"/>
          </p:nvPr>
        </p:nvSpPr>
        <p:spPr/>
        <p:txBody>
          <a:bodyPr/>
          <a:lstStyle/>
          <a:p>
            <a:r>
              <a:rPr lang="fr-FR" dirty="0" smtClean="0"/>
              <a:t>Titre de la présentation  I  30 Septembre 2014 </a:t>
            </a:r>
            <a:endParaRPr lang="fr-FR" dirty="0"/>
          </a:p>
        </p:txBody>
      </p:sp>
      <p:sp>
        <p:nvSpPr>
          <p:cNvPr id="9" name="Espace réservé du graphique 8"/>
          <p:cNvSpPr>
            <a:spLocks noGrp="1"/>
          </p:cNvSpPr>
          <p:nvPr>
            <p:ph type="chart" sz="quarter" idx="14"/>
          </p:nvPr>
        </p:nvSpPr>
        <p:spPr>
          <a:xfrm>
            <a:off x="1653747" y="11633963"/>
            <a:ext cx="10355616" cy="7559000"/>
          </a:xfrm>
        </p:spPr>
        <p:txBody>
          <a:bodyPr/>
          <a:lstStyle>
            <a:lvl1pPr>
              <a:buFontTx/>
              <a:buNone/>
              <a:defRPr/>
            </a:lvl1pPr>
          </a:lstStyle>
          <a:p>
            <a:r>
              <a:rPr lang="en-US" dirty="0" smtClean="0"/>
              <a:t>Click icon to add chart</a:t>
            </a:r>
            <a:endParaRPr lang="fr-FR" dirty="0"/>
          </a:p>
        </p:txBody>
      </p:sp>
      <p:sp>
        <p:nvSpPr>
          <p:cNvPr id="12" name="Espace réservé du graphique 8"/>
          <p:cNvSpPr>
            <a:spLocks noGrp="1"/>
          </p:cNvSpPr>
          <p:nvPr>
            <p:ph type="chart" sz="quarter" idx="15"/>
          </p:nvPr>
        </p:nvSpPr>
        <p:spPr>
          <a:xfrm>
            <a:off x="12852884" y="11633963"/>
            <a:ext cx="10355616" cy="7559000"/>
          </a:xfrm>
        </p:spPr>
        <p:txBody>
          <a:bodyPr/>
          <a:lstStyle>
            <a:lvl1pPr>
              <a:buFontTx/>
              <a:buNone/>
              <a:defRPr/>
            </a:lvl1pPr>
          </a:lstStyle>
          <a:p>
            <a:r>
              <a:rPr lang="en-US" dirty="0" smtClean="0"/>
              <a:t>Click icon to add chart</a:t>
            </a:r>
            <a:endParaRPr lang="fr-FR" dirty="0"/>
          </a:p>
        </p:txBody>
      </p:sp>
      <p:sp>
        <p:nvSpPr>
          <p:cNvPr id="6" name="Espace réservé du texte 5"/>
          <p:cNvSpPr>
            <a:spLocks noGrp="1"/>
          </p:cNvSpPr>
          <p:nvPr>
            <p:ph type="body" sz="quarter" idx="12" hasCustomPrompt="1"/>
          </p:nvPr>
        </p:nvSpPr>
        <p:spPr>
          <a:xfrm>
            <a:off x="2010602"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
        <p:nvSpPr>
          <p:cNvPr id="7" name="Espace réservé du texte 5"/>
          <p:cNvSpPr>
            <a:spLocks noGrp="1"/>
          </p:cNvSpPr>
          <p:nvPr>
            <p:ph type="body" sz="quarter" idx="13" hasCustomPrompt="1"/>
          </p:nvPr>
        </p:nvSpPr>
        <p:spPr>
          <a:xfrm>
            <a:off x="13127074" y="7924651"/>
            <a:ext cx="9775146"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
        <p:nvSpPr>
          <p:cNvPr id="11" name="Espace réservé du texte 11"/>
          <p:cNvSpPr>
            <a:spLocks noGrp="1"/>
          </p:cNvSpPr>
          <p:nvPr>
            <p:ph type="body" sz="quarter" idx="16"/>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3"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
        <p:nvSpPr>
          <p:cNvPr id="14" name="Espace réservé du graphique 8"/>
          <p:cNvSpPr>
            <a:spLocks noGrp="1"/>
          </p:cNvSpPr>
          <p:nvPr>
            <p:ph type="chart" sz="quarter" idx="17"/>
          </p:nvPr>
        </p:nvSpPr>
        <p:spPr>
          <a:xfrm>
            <a:off x="1635495" y="24090234"/>
            <a:ext cx="10355616" cy="7559000"/>
          </a:xfrm>
        </p:spPr>
        <p:txBody>
          <a:bodyPr/>
          <a:lstStyle>
            <a:lvl1pPr>
              <a:buFontTx/>
              <a:buNone/>
              <a:defRPr/>
            </a:lvl1pPr>
          </a:lstStyle>
          <a:p>
            <a:r>
              <a:rPr lang="en-US" dirty="0" smtClean="0"/>
              <a:t>Click icon to add chart</a:t>
            </a:r>
            <a:endParaRPr lang="fr-FR" dirty="0"/>
          </a:p>
        </p:txBody>
      </p:sp>
      <p:sp>
        <p:nvSpPr>
          <p:cNvPr id="15" name="Espace réservé du graphique 8"/>
          <p:cNvSpPr>
            <a:spLocks noGrp="1"/>
          </p:cNvSpPr>
          <p:nvPr>
            <p:ph type="chart" sz="quarter" idx="18"/>
          </p:nvPr>
        </p:nvSpPr>
        <p:spPr>
          <a:xfrm>
            <a:off x="12834626" y="24090234"/>
            <a:ext cx="10355616" cy="7559000"/>
          </a:xfrm>
        </p:spPr>
        <p:txBody>
          <a:bodyPr/>
          <a:lstStyle>
            <a:lvl1pPr>
              <a:buFontTx/>
              <a:buNone/>
              <a:defRPr/>
            </a:lvl1pPr>
          </a:lstStyle>
          <a:p>
            <a:r>
              <a:rPr lang="en-US" dirty="0" smtClean="0"/>
              <a:t>Click icon to add chart</a:t>
            </a:r>
            <a:endParaRPr lang="fr-FR" dirty="0"/>
          </a:p>
        </p:txBody>
      </p:sp>
      <p:sp>
        <p:nvSpPr>
          <p:cNvPr id="16" name="Espace réservé du texte 5"/>
          <p:cNvSpPr>
            <a:spLocks noGrp="1"/>
          </p:cNvSpPr>
          <p:nvPr>
            <p:ph type="body" sz="quarter" idx="19" hasCustomPrompt="1"/>
          </p:nvPr>
        </p:nvSpPr>
        <p:spPr>
          <a:xfrm>
            <a:off x="1992347" y="20485268"/>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
        <p:nvSpPr>
          <p:cNvPr id="17" name="Espace réservé du texte 5"/>
          <p:cNvSpPr>
            <a:spLocks noGrp="1"/>
          </p:cNvSpPr>
          <p:nvPr>
            <p:ph type="body" sz="quarter" idx="20" hasCustomPrompt="1"/>
          </p:nvPr>
        </p:nvSpPr>
        <p:spPr>
          <a:xfrm>
            <a:off x="13108819" y="20485268"/>
            <a:ext cx="9775146"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523624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MEMBERT">
    <p:spTree>
      <p:nvGrpSpPr>
        <p:cNvPr id="1" name=""/>
        <p:cNvGrpSpPr/>
        <p:nvPr/>
      </p:nvGrpSpPr>
      <p:grpSpPr>
        <a:xfrm>
          <a:off x="0" y="0"/>
          <a:ext cx="0" cy="0"/>
          <a:chOff x="0" y="0"/>
          <a:chExt cx="0" cy="0"/>
        </a:xfrm>
      </p:grpSpPr>
      <p:sp>
        <p:nvSpPr>
          <p:cNvPr id="10" name="Espace réservé du texte 11"/>
          <p:cNvSpPr>
            <a:spLocks noGrp="1"/>
          </p:cNvSpPr>
          <p:nvPr>
            <p:ph type="body" sz="quarter" idx="10"/>
          </p:nvPr>
        </p:nvSpPr>
        <p:spPr>
          <a:xfrm>
            <a:off x="13277762" y="8241609"/>
            <a:ext cx="9896593" cy="23466496"/>
          </a:xfrm>
          <a:prstGeom prst="rect">
            <a:avLst/>
          </a:prstGeom>
        </p:spPr>
        <p:txBody>
          <a:bodyPr vert="horz" anchor="ctr" anchorCtr="0"/>
          <a:lstStyle>
            <a:lvl1pPr marL="787498" indent="-787498">
              <a:spcBef>
                <a:spcPts val="4134"/>
              </a:spcBef>
              <a:buSzPct val="120000"/>
              <a:buFontTx/>
              <a:buBlip>
                <a:blip r:embed="rId2"/>
              </a:buBlip>
              <a:defRPr sz="4961">
                <a:solidFill>
                  <a:srgbClr val="404040"/>
                </a:solidFill>
                <a:latin typeface="Arial"/>
                <a:cs typeface="Arial"/>
              </a:defRPr>
            </a:lvl1pPr>
            <a:lvl2pPr marL="2047496" indent="-787498">
              <a:spcBef>
                <a:spcPts val="4134"/>
              </a:spcBef>
              <a:buClr>
                <a:schemeClr val="accent2"/>
              </a:buClr>
              <a:buSzPct val="100000"/>
              <a:buFont typeface="Wingdings" pitchFamily="2" charset="2"/>
              <a:buChar char="à"/>
              <a:defRPr sz="4409" baseline="0">
                <a:solidFill>
                  <a:srgbClr val="404040"/>
                </a:solidFill>
                <a:latin typeface="Arial"/>
                <a:cs typeface="Arial"/>
              </a:defRPr>
            </a:lvl2pPr>
            <a:lvl3pPr marL="2970620" indent="-450625">
              <a:spcBef>
                <a:spcPts val="4134"/>
              </a:spcBef>
              <a:buClr>
                <a:srgbClr val="004563"/>
              </a:buClr>
              <a:buSzPct val="100000"/>
              <a:buFont typeface="Arial" pitchFamily="34" charset="0"/>
              <a:buChar char="­"/>
              <a:defRPr sz="3858" i="1">
                <a:solidFill>
                  <a:srgbClr val="404040"/>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12" name="Titre 11"/>
          <p:cNvSpPr>
            <a:spLocks noGrp="1"/>
          </p:cNvSpPr>
          <p:nvPr>
            <p:ph type="title"/>
          </p:nvPr>
        </p:nvSpPr>
        <p:spPr/>
        <p:txBody>
          <a:bodyPr/>
          <a:lstStyle/>
          <a:p>
            <a:r>
              <a:rPr lang="en-US" smtClean="0"/>
              <a:t>Click to edit Master title style</a:t>
            </a:r>
            <a:endParaRPr lang="fr-FR"/>
          </a:p>
        </p:txBody>
      </p:sp>
      <p:sp>
        <p:nvSpPr>
          <p:cNvPr id="19" name="Espace réservé du numéro de diapositive 18"/>
          <p:cNvSpPr>
            <a:spLocks noGrp="1"/>
          </p:cNvSpPr>
          <p:nvPr>
            <p:ph type="sldNum" sz="quarter" idx="11"/>
          </p:nvPr>
        </p:nvSpPr>
        <p:spPr/>
        <p:txBody>
          <a:bodyPr/>
          <a:lstStyle/>
          <a:p>
            <a:fld id="{3801209A-EBCB-4229-9A21-B7869465F47A}" type="slidenum">
              <a:rPr lang="fr-FR" smtClean="0"/>
              <a:pPr/>
              <a:t>‹#›</a:t>
            </a:fld>
            <a:r>
              <a:rPr lang="fr-FR" dirty="0" smtClean="0"/>
              <a:t>   |  </a:t>
            </a:r>
            <a:endParaRPr lang="fr-FR" dirty="0"/>
          </a:p>
        </p:txBody>
      </p:sp>
      <p:sp>
        <p:nvSpPr>
          <p:cNvPr id="20" name="Espace réservé du pied de page 19"/>
          <p:cNvSpPr>
            <a:spLocks noGrp="1"/>
          </p:cNvSpPr>
          <p:nvPr>
            <p:ph type="ftr" sz="quarter" idx="12"/>
          </p:nvPr>
        </p:nvSpPr>
        <p:spPr/>
        <p:txBody>
          <a:bodyPr/>
          <a:lstStyle/>
          <a:p>
            <a:r>
              <a:rPr lang="fr-FR" dirty="0" smtClean="0"/>
              <a:t>Titre de la présentation  I  30 Septembre 2014 </a:t>
            </a:r>
            <a:endParaRPr lang="fr-FR" dirty="0"/>
          </a:p>
        </p:txBody>
      </p:sp>
      <p:sp>
        <p:nvSpPr>
          <p:cNvPr id="8" name="Espace réservé du graphique 7"/>
          <p:cNvSpPr>
            <a:spLocks noGrp="1"/>
          </p:cNvSpPr>
          <p:nvPr>
            <p:ph type="chart" sz="quarter" idx="13"/>
          </p:nvPr>
        </p:nvSpPr>
        <p:spPr>
          <a:xfrm>
            <a:off x="3053747" y="15313298"/>
            <a:ext cx="7529369" cy="12808237"/>
          </a:xfrm>
        </p:spPr>
        <p:txBody>
          <a:bodyPr/>
          <a:lstStyle>
            <a:lvl1pPr>
              <a:buFontTx/>
              <a:buNone/>
              <a:defRPr/>
            </a:lvl1pPr>
          </a:lstStyle>
          <a:p>
            <a:r>
              <a:rPr lang="en-US" dirty="0" smtClean="0"/>
              <a:t>Click icon to add chart</a:t>
            </a:r>
            <a:endParaRPr lang="fr-FR" dirty="0"/>
          </a:p>
        </p:txBody>
      </p:sp>
      <p:sp>
        <p:nvSpPr>
          <p:cNvPr id="9" name="Espace réservé du texte 5"/>
          <p:cNvSpPr>
            <a:spLocks noGrp="1"/>
          </p:cNvSpPr>
          <p:nvPr>
            <p:ph type="body" sz="quarter" idx="14"/>
          </p:nvPr>
        </p:nvSpPr>
        <p:spPr>
          <a:xfrm>
            <a:off x="2010602"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
        <p:nvSpPr>
          <p:cNvPr id="11" name="Espace réservé du texte 11"/>
          <p:cNvSpPr>
            <a:spLocks noGrp="1"/>
          </p:cNvSpPr>
          <p:nvPr>
            <p:ph type="body" sz="quarter" idx="15"/>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3"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177037045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3 BLOCS">
    <p:spTree>
      <p:nvGrpSpPr>
        <p:cNvPr id="1" name=""/>
        <p:cNvGrpSpPr/>
        <p:nvPr/>
      </p:nvGrpSpPr>
      <p:grpSpPr>
        <a:xfrm>
          <a:off x="0" y="0"/>
          <a:ext cx="0" cy="0"/>
          <a:chOff x="0" y="0"/>
          <a:chExt cx="0" cy="0"/>
        </a:xfrm>
      </p:grpSpPr>
      <p:sp>
        <p:nvSpPr>
          <p:cNvPr id="13" name="Espace réservé du texte 12"/>
          <p:cNvSpPr>
            <a:spLocks noGrp="1"/>
          </p:cNvSpPr>
          <p:nvPr>
            <p:ph type="body" sz="quarter" idx="10"/>
          </p:nvPr>
        </p:nvSpPr>
        <p:spPr>
          <a:xfrm>
            <a:off x="2034374" y="8241609"/>
            <a:ext cx="6448813" cy="8491602"/>
          </a:xfrm>
          <a:prstGeom prst="rect">
            <a:avLst/>
          </a:prstGeom>
          <a:ln w="12700">
            <a:solidFill>
              <a:schemeClr val="tx2"/>
            </a:solidFill>
          </a:ln>
        </p:spPr>
        <p:txBody>
          <a:bodyPr vert="horz" lIns="72000" rIns="72000" anchor="ctr" anchorCtr="1"/>
          <a:lstStyle>
            <a:lvl1pPr marL="0" indent="0" algn="ctr">
              <a:buNone/>
              <a:defRPr sz="4409" b="1" i="0" cap="all" normalizeH="0" baseline="0">
                <a:solidFill>
                  <a:schemeClr val="tx2"/>
                </a:solidFill>
                <a:latin typeface="Century Gothic"/>
                <a:cs typeface="Century Gothic"/>
              </a:defRPr>
            </a:lvl1pPr>
          </a:lstStyle>
          <a:p>
            <a:pPr lvl="0"/>
            <a:r>
              <a:rPr lang="en-US" smtClean="0"/>
              <a:t>Click to edit Master text styles</a:t>
            </a:r>
          </a:p>
        </p:txBody>
      </p:sp>
      <p:sp>
        <p:nvSpPr>
          <p:cNvPr id="15" name="Espace réservé du texte 12"/>
          <p:cNvSpPr>
            <a:spLocks noGrp="1"/>
          </p:cNvSpPr>
          <p:nvPr>
            <p:ph type="body" sz="quarter" idx="11"/>
          </p:nvPr>
        </p:nvSpPr>
        <p:spPr>
          <a:xfrm>
            <a:off x="9362380" y="8241609"/>
            <a:ext cx="6448813" cy="8491602"/>
          </a:xfrm>
          <a:prstGeom prst="rect">
            <a:avLst/>
          </a:prstGeom>
          <a:ln w="12700">
            <a:solidFill>
              <a:schemeClr val="accent1"/>
            </a:solidFill>
          </a:ln>
        </p:spPr>
        <p:txBody>
          <a:bodyPr vert="horz" lIns="72000" rIns="72000" anchor="ctr" anchorCtr="1"/>
          <a:lstStyle>
            <a:lvl1pPr marL="0" indent="0" algn="ctr">
              <a:buNone/>
              <a:defRPr sz="4409" b="1" i="0" cap="all" normalizeH="0" baseline="0">
                <a:solidFill>
                  <a:schemeClr val="accent1"/>
                </a:solidFill>
                <a:latin typeface="Century Gothic"/>
                <a:cs typeface="Century Gothic"/>
              </a:defRPr>
            </a:lvl1pPr>
          </a:lstStyle>
          <a:p>
            <a:pPr lvl="0"/>
            <a:r>
              <a:rPr lang="en-US" smtClean="0"/>
              <a:t>Click to edit Master text styles</a:t>
            </a:r>
          </a:p>
        </p:txBody>
      </p:sp>
      <p:sp>
        <p:nvSpPr>
          <p:cNvPr id="17" name="Espace réservé du texte 12"/>
          <p:cNvSpPr>
            <a:spLocks noGrp="1"/>
          </p:cNvSpPr>
          <p:nvPr>
            <p:ph type="body" sz="quarter" idx="12"/>
          </p:nvPr>
        </p:nvSpPr>
        <p:spPr>
          <a:xfrm>
            <a:off x="16725541" y="8241609"/>
            <a:ext cx="6448813" cy="8491602"/>
          </a:xfrm>
          <a:prstGeom prst="rect">
            <a:avLst/>
          </a:prstGeom>
          <a:ln w="12700">
            <a:solidFill>
              <a:schemeClr val="accent2"/>
            </a:solidFill>
          </a:ln>
        </p:spPr>
        <p:txBody>
          <a:bodyPr vert="horz" lIns="72000" rIns="72000" anchor="ctr" anchorCtr="1"/>
          <a:lstStyle>
            <a:lvl1pPr marL="0" indent="0" algn="ctr">
              <a:buNone/>
              <a:defRPr sz="4409" b="1" i="0" cap="all" normalizeH="0" baseline="0">
                <a:solidFill>
                  <a:schemeClr val="accent2"/>
                </a:solidFill>
                <a:latin typeface="Century Gothic"/>
                <a:cs typeface="Century Gothic"/>
              </a:defRPr>
            </a:lvl1pPr>
          </a:lstStyle>
          <a:p>
            <a:pPr lvl="0"/>
            <a:r>
              <a:rPr lang="en-US" smtClean="0"/>
              <a:t>Click to edit Master text styles</a:t>
            </a:r>
          </a:p>
        </p:txBody>
      </p:sp>
      <p:sp>
        <p:nvSpPr>
          <p:cNvPr id="19" name="Espace réservé du texte 18"/>
          <p:cNvSpPr>
            <a:spLocks noGrp="1"/>
          </p:cNvSpPr>
          <p:nvPr>
            <p:ph type="body" sz="quarter" idx="13"/>
          </p:nvPr>
        </p:nvSpPr>
        <p:spPr>
          <a:xfrm>
            <a:off x="2017651" y="18399871"/>
            <a:ext cx="6448813" cy="13308239"/>
          </a:xfrm>
          <a:prstGeom prst="rect">
            <a:avLst/>
          </a:prstGeom>
        </p:spPr>
        <p:txBody>
          <a:bodyPr vert="horz"/>
          <a:lstStyle>
            <a:lvl1pPr marL="787498" indent="-787498">
              <a:buSzPct val="100000"/>
              <a:buFontTx/>
              <a:buBlip>
                <a:blip r:embed="rId2"/>
              </a:buBlip>
              <a:defRPr sz="4134">
                <a:solidFill>
                  <a:srgbClr val="404040"/>
                </a:solidFill>
                <a:latin typeface="Arial"/>
                <a:cs typeface="Arial"/>
              </a:defRPr>
            </a:lvl1pPr>
            <a:lvl2pPr marL="2047496" indent="-787498">
              <a:buSzPct val="100000"/>
              <a:buFontTx/>
              <a:buBlip>
                <a:blip r:embed="rId3"/>
              </a:buBlip>
              <a:defRPr sz="4134">
                <a:latin typeface="Arial"/>
                <a:cs typeface="Arial"/>
              </a:defRPr>
            </a:lvl2pPr>
          </a:lstStyle>
          <a:p>
            <a:pPr lvl="0"/>
            <a:r>
              <a:rPr lang="en-US" smtClean="0"/>
              <a:t>Click to edit Master text styles</a:t>
            </a:r>
          </a:p>
        </p:txBody>
      </p:sp>
      <p:sp>
        <p:nvSpPr>
          <p:cNvPr id="20" name="Espace réservé du texte 18"/>
          <p:cNvSpPr>
            <a:spLocks noGrp="1"/>
          </p:cNvSpPr>
          <p:nvPr>
            <p:ph type="body" sz="quarter" idx="14"/>
          </p:nvPr>
        </p:nvSpPr>
        <p:spPr>
          <a:xfrm>
            <a:off x="9400288" y="18399871"/>
            <a:ext cx="6448813" cy="13308239"/>
          </a:xfrm>
          <a:prstGeom prst="rect">
            <a:avLst/>
          </a:prstGeom>
        </p:spPr>
        <p:txBody>
          <a:bodyPr vert="horz"/>
          <a:lstStyle>
            <a:lvl1pPr marL="787498" indent="-787498">
              <a:buSzPct val="100000"/>
              <a:buFontTx/>
              <a:buBlip>
                <a:blip r:embed="rId4"/>
              </a:buBlip>
              <a:defRPr sz="4134">
                <a:solidFill>
                  <a:srgbClr val="404040"/>
                </a:solidFill>
                <a:latin typeface="Arial"/>
                <a:cs typeface="Arial"/>
              </a:defRPr>
            </a:lvl1pPr>
            <a:lvl2pPr marL="2047496" indent="-787498">
              <a:buSzPct val="100000"/>
              <a:buFontTx/>
              <a:buBlip>
                <a:blip r:embed="rId3"/>
              </a:buBlip>
              <a:defRPr sz="4134">
                <a:latin typeface="Arial"/>
                <a:cs typeface="Arial"/>
              </a:defRPr>
            </a:lvl2pPr>
          </a:lstStyle>
          <a:p>
            <a:pPr lvl="0"/>
            <a:r>
              <a:rPr lang="en-US" smtClean="0"/>
              <a:t>Click to edit Master text styles</a:t>
            </a:r>
          </a:p>
        </p:txBody>
      </p:sp>
      <p:sp>
        <p:nvSpPr>
          <p:cNvPr id="21" name="Espace réservé du texte 18"/>
          <p:cNvSpPr>
            <a:spLocks noGrp="1"/>
          </p:cNvSpPr>
          <p:nvPr>
            <p:ph type="body" sz="quarter" idx="15"/>
          </p:nvPr>
        </p:nvSpPr>
        <p:spPr>
          <a:xfrm>
            <a:off x="16722446" y="18399871"/>
            <a:ext cx="6448813" cy="13308239"/>
          </a:xfrm>
          <a:prstGeom prst="rect">
            <a:avLst/>
          </a:prstGeom>
        </p:spPr>
        <p:txBody>
          <a:bodyPr vert="horz"/>
          <a:lstStyle>
            <a:lvl1pPr marL="787498" indent="-787498">
              <a:buSzPct val="100000"/>
              <a:buFontTx/>
              <a:buBlip>
                <a:blip r:embed="rId5"/>
              </a:buBlip>
              <a:defRPr sz="4134">
                <a:solidFill>
                  <a:srgbClr val="404040"/>
                </a:solidFill>
                <a:latin typeface="Arial"/>
                <a:cs typeface="Arial"/>
              </a:defRPr>
            </a:lvl1pPr>
            <a:lvl2pPr marL="2047496" indent="-787498">
              <a:buSzPct val="100000"/>
              <a:buFontTx/>
              <a:buBlip>
                <a:blip r:embed="rId3"/>
              </a:buBlip>
              <a:defRPr sz="4134">
                <a:latin typeface="Arial"/>
                <a:cs typeface="Arial"/>
              </a:defRPr>
            </a:lvl2pPr>
          </a:lstStyle>
          <a:p>
            <a:pPr lvl="0"/>
            <a:r>
              <a:rPr lang="en-US" smtClean="0"/>
              <a:t>Click to edit Master text styles</a:t>
            </a:r>
          </a:p>
        </p:txBody>
      </p:sp>
      <p:sp>
        <p:nvSpPr>
          <p:cNvPr id="22" name="Titre 21"/>
          <p:cNvSpPr>
            <a:spLocks noGrp="1"/>
          </p:cNvSpPr>
          <p:nvPr>
            <p:ph type="title"/>
          </p:nvPr>
        </p:nvSpPr>
        <p:spPr/>
        <p:txBody>
          <a:bodyPr/>
          <a:lstStyle/>
          <a:p>
            <a:r>
              <a:rPr lang="en-US" smtClean="0"/>
              <a:t>Click to edit Master title style</a:t>
            </a:r>
            <a:endParaRPr lang="fr-FR"/>
          </a:p>
        </p:txBody>
      </p:sp>
      <p:sp>
        <p:nvSpPr>
          <p:cNvPr id="29" name="Espace réservé du numéro de diapositive 28"/>
          <p:cNvSpPr>
            <a:spLocks noGrp="1"/>
          </p:cNvSpPr>
          <p:nvPr>
            <p:ph type="sldNum" sz="quarter" idx="16"/>
          </p:nvPr>
        </p:nvSpPr>
        <p:spPr/>
        <p:txBody>
          <a:bodyPr/>
          <a:lstStyle/>
          <a:p>
            <a:fld id="{3801209A-EBCB-4229-9A21-B7869465F47A}" type="slidenum">
              <a:rPr lang="fr-FR" smtClean="0"/>
              <a:pPr/>
              <a:t>‹#›</a:t>
            </a:fld>
            <a:r>
              <a:rPr lang="fr-FR" dirty="0" smtClean="0"/>
              <a:t>   |  </a:t>
            </a:r>
            <a:endParaRPr lang="fr-FR" dirty="0"/>
          </a:p>
        </p:txBody>
      </p:sp>
      <p:sp>
        <p:nvSpPr>
          <p:cNvPr id="30" name="Espace réservé du pied de page 29"/>
          <p:cNvSpPr>
            <a:spLocks noGrp="1"/>
          </p:cNvSpPr>
          <p:nvPr>
            <p:ph type="ftr" sz="quarter" idx="17"/>
          </p:nvPr>
        </p:nvSpPr>
        <p:spPr/>
        <p:txBody>
          <a:bodyPr/>
          <a:lstStyle/>
          <a:p>
            <a:r>
              <a:rPr lang="fr-FR" dirty="0" smtClean="0"/>
              <a:t>Titre de la présentation  I  30 Septembre 2014 </a:t>
            </a:r>
            <a:endParaRPr lang="fr-FR" dirty="0"/>
          </a:p>
        </p:txBody>
      </p:sp>
      <p:sp>
        <p:nvSpPr>
          <p:cNvPr id="11" name="Espace réservé du texte 11"/>
          <p:cNvSpPr>
            <a:spLocks noGrp="1"/>
          </p:cNvSpPr>
          <p:nvPr>
            <p:ph type="body" sz="quarter" idx="18"/>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2"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540880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amp; 1 BLOC">
    <p:spTree>
      <p:nvGrpSpPr>
        <p:cNvPr id="1" name=""/>
        <p:cNvGrpSpPr/>
        <p:nvPr/>
      </p:nvGrpSpPr>
      <p:grpSpPr>
        <a:xfrm>
          <a:off x="0" y="0"/>
          <a:ext cx="0" cy="0"/>
          <a:chOff x="0" y="0"/>
          <a:chExt cx="0" cy="0"/>
        </a:xfrm>
      </p:grpSpPr>
      <p:sp>
        <p:nvSpPr>
          <p:cNvPr id="10" name="Espace réservé du texte 12"/>
          <p:cNvSpPr>
            <a:spLocks noGrp="1"/>
          </p:cNvSpPr>
          <p:nvPr>
            <p:ph type="body" sz="quarter" idx="10"/>
          </p:nvPr>
        </p:nvSpPr>
        <p:spPr>
          <a:xfrm>
            <a:off x="16142248" y="8241609"/>
            <a:ext cx="7032105" cy="23466496"/>
          </a:xfrm>
          <a:prstGeom prst="rect">
            <a:avLst/>
          </a:prstGeom>
          <a:ln w="12700">
            <a:solidFill>
              <a:schemeClr val="accent1"/>
            </a:solidFill>
          </a:ln>
        </p:spPr>
        <p:txBody>
          <a:bodyPr vert="horz" lIns="288000" tIns="252000" rIns="288000" bIns="252000" anchor="ctr" anchorCtr="1">
            <a:normAutofit/>
          </a:bodyPr>
          <a:lstStyle>
            <a:lvl1pPr marL="0" indent="0" algn="ctr">
              <a:buNone/>
              <a:defRPr sz="3858" b="1" i="0" cap="all" normalizeH="0" baseline="0">
                <a:ln>
                  <a:noFill/>
                </a:ln>
                <a:solidFill>
                  <a:schemeClr val="accent1"/>
                </a:solidFill>
                <a:latin typeface="Century Gothic"/>
                <a:cs typeface="Century Gothic"/>
              </a:defRPr>
            </a:lvl1pPr>
          </a:lstStyle>
          <a:p>
            <a:pPr lvl="0"/>
            <a:r>
              <a:rPr lang="en-US" smtClean="0"/>
              <a:t>Click to edit Master text styles</a:t>
            </a:r>
          </a:p>
        </p:txBody>
      </p:sp>
      <p:sp>
        <p:nvSpPr>
          <p:cNvPr id="15" name="Espace réservé du texte 11"/>
          <p:cNvSpPr>
            <a:spLocks noGrp="1"/>
          </p:cNvSpPr>
          <p:nvPr>
            <p:ph type="body" sz="quarter" idx="11"/>
          </p:nvPr>
        </p:nvSpPr>
        <p:spPr>
          <a:xfrm>
            <a:off x="2033102" y="8241609"/>
            <a:ext cx="11805012" cy="23466496"/>
          </a:xfrm>
          <a:prstGeom prst="rect">
            <a:avLst/>
          </a:prstGeom>
        </p:spPr>
        <p:txBody>
          <a:bodyPr vert="horz" anchor="ctr" anchorCtr="0"/>
          <a:lstStyle>
            <a:lvl1pPr marL="787498" indent="-787498">
              <a:buSzPct val="120000"/>
              <a:buFontTx/>
              <a:buBlip>
                <a:blip r:embed="rId2"/>
              </a:buBlip>
              <a:defRPr sz="4961">
                <a:solidFill>
                  <a:srgbClr val="404040"/>
                </a:solidFill>
                <a:latin typeface="Arial"/>
                <a:cs typeface="Arial"/>
              </a:defRPr>
            </a:lvl1pPr>
            <a:lvl2pPr marL="2047496" indent="-787498">
              <a:buSzPct val="200000"/>
              <a:buFontTx/>
              <a:buBlip>
                <a:blip r:embed="rId3"/>
              </a:buBlip>
              <a:defRPr sz="4409" baseline="0">
                <a:solidFill>
                  <a:schemeClr val="tx1"/>
                </a:solidFill>
                <a:latin typeface="Arial"/>
                <a:cs typeface="Arial"/>
              </a:defRPr>
            </a:lvl2pPr>
            <a:lvl3pPr marL="3149994" indent="-629999">
              <a:buSzPct val="100000"/>
              <a:buFont typeface="Lucida Grande"/>
              <a:buChar char="&gt;"/>
              <a:defRPr sz="3858" i="1">
                <a:solidFill>
                  <a:schemeClr val="tx1"/>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14" name="Titre 13"/>
          <p:cNvSpPr>
            <a:spLocks noGrp="1"/>
          </p:cNvSpPr>
          <p:nvPr>
            <p:ph type="title"/>
          </p:nvPr>
        </p:nvSpPr>
        <p:spPr/>
        <p:txBody>
          <a:bodyPr/>
          <a:lstStyle/>
          <a:p>
            <a:r>
              <a:rPr lang="en-US" smtClean="0"/>
              <a:t>Click to edit Master title style</a:t>
            </a:r>
            <a:endParaRPr lang="fr-FR"/>
          </a:p>
        </p:txBody>
      </p:sp>
      <p:sp>
        <p:nvSpPr>
          <p:cNvPr id="31" name="Espace réservé du numéro de diapositive 30"/>
          <p:cNvSpPr>
            <a:spLocks noGrp="1"/>
          </p:cNvSpPr>
          <p:nvPr>
            <p:ph type="sldNum" sz="quarter" idx="12"/>
          </p:nvPr>
        </p:nvSpPr>
        <p:spPr/>
        <p:txBody>
          <a:bodyPr/>
          <a:lstStyle/>
          <a:p>
            <a:fld id="{3801209A-EBCB-4229-9A21-B7869465F47A}" type="slidenum">
              <a:rPr lang="fr-FR" smtClean="0"/>
              <a:pPr/>
              <a:t>‹#›</a:t>
            </a:fld>
            <a:r>
              <a:rPr lang="fr-FR" dirty="0" smtClean="0"/>
              <a:t>   |  </a:t>
            </a:r>
            <a:endParaRPr lang="fr-FR" dirty="0"/>
          </a:p>
        </p:txBody>
      </p:sp>
      <p:sp>
        <p:nvSpPr>
          <p:cNvPr id="32" name="Espace réservé du pied de page 31"/>
          <p:cNvSpPr>
            <a:spLocks noGrp="1"/>
          </p:cNvSpPr>
          <p:nvPr>
            <p:ph type="ftr" sz="quarter" idx="13"/>
          </p:nvPr>
        </p:nvSpPr>
        <p:spPr/>
        <p:txBody>
          <a:bodyPr/>
          <a:lstStyle/>
          <a:p>
            <a:r>
              <a:rPr lang="fr-FR" dirty="0" smtClean="0"/>
              <a:t>Titre de la présentation  I  30 Septembre 2014 </a:t>
            </a:r>
            <a:endParaRPr lang="fr-FR" dirty="0"/>
          </a:p>
        </p:txBody>
      </p:sp>
      <p:sp>
        <p:nvSpPr>
          <p:cNvPr id="7" name="Espace réservé du texte 11"/>
          <p:cNvSpPr>
            <a:spLocks noGrp="1"/>
          </p:cNvSpPr>
          <p:nvPr>
            <p:ph type="body" sz="quarter" idx="14"/>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8"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200453357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smtClean="0"/>
              <a:t>Click to edit Master title style</a:t>
            </a:r>
            <a:endParaRPr lang="fr-FR" dirty="0"/>
          </a:p>
        </p:txBody>
      </p:sp>
      <p:sp>
        <p:nvSpPr>
          <p:cNvPr id="15" name="Espace réservé du numéro de diapositive 14"/>
          <p:cNvSpPr>
            <a:spLocks noGrp="1"/>
          </p:cNvSpPr>
          <p:nvPr>
            <p:ph type="sldNum" sz="quarter" idx="10"/>
          </p:nvPr>
        </p:nvSpPr>
        <p:spPr/>
        <p:txBody>
          <a:bodyPr/>
          <a:lstStyle/>
          <a:p>
            <a:fld id="{3801209A-EBCB-4229-9A21-B7869465F47A}" type="slidenum">
              <a:rPr lang="fr-FR" smtClean="0"/>
              <a:pPr/>
              <a:t>‹#›</a:t>
            </a:fld>
            <a:r>
              <a:rPr lang="fr-FR" dirty="0" smtClean="0"/>
              <a:t>   |  </a:t>
            </a:r>
            <a:endParaRPr lang="fr-FR" dirty="0"/>
          </a:p>
        </p:txBody>
      </p:sp>
      <p:sp>
        <p:nvSpPr>
          <p:cNvPr id="16" name="Espace réservé du pied de page 15"/>
          <p:cNvSpPr>
            <a:spLocks noGrp="1"/>
          </p:cNvSpPr>
          <p:nvPr>
            <p:ph type="ftr" sz="quarter" idx="11"/>
          </p:nvPr>
        </p:nvSpPr>
        <p:spPr/>
        <p:txBody>
          <a:bodyPr/>
          <a:lstStyle/>
          <a:p>
            <a:r>
              <a:rPr lang="fr-FR" dirty="0" smtClean="0"/>
              <a:t>Titre de la présentation  I  30 Septembre 2014 </a:t>
            </a:r>
            <a:endParaRPr lang="fr-FR" dirty="0"/>
          </a:p>
        </p:txBody>
      </p:sp>
      <p:sp>
        <p:nvSpPr>
          <p:cNvPr id="5" name="Espace réservé du texte 11"/>
          <p:cNvSpPr>
            <a:spLocks noGrp="1"/>
          </p:cNvSpPr>
          <p:nvPr>
            <p:ph type="body" sz="quarter" idx="13"/>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6"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41669714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sp>
        <p:nvSpPr>
          <p:cNvPr id="5" name="Titre 4"/>
          <p:cNvSpPr>
            <a:spLocks noGrp="1"/>
          </p:cNvSpPr>
          <p:nvPr>
            <p:ph type="title"/>
          </p:nvPr>
        </p:nvSpPr>
        <p:spPr>
          <a:xfrm>
            <a:off x="2677636" y="14132023"/>
            <a:ext cx="19844840" cy="5999956"/>
          </a:xfrm>
          <a:prstGeom prst="rect">
            <a:avLst/>
          </a:prstGeom>
        </p:spPr>
        <p:txBody>
          <a:bodyPr lIns="0" tIns="0" rIns="0" bIns="0" anchor="ctr" anchorCtr="1">
            <a:noAutofit/>
          </a:bodyPr>
          <a:lstStyle>
            <a:lvl1pPr algn="l">
              <a:defRPr sz="13228">
                <a:solidFill>
                  <a:schemeClr val="bg1"/>
                </a:solidFill>
                <a:latin typeface="Century Gothic" pitchFamily="34" charset="0"/>
              </a:defRPr>
            </a:lvl1pPr>
          </a:lstStyle>
          <a:p>
            <a:r>
              <a:rPr lang="en-US" smtClean="0"/>
              <a:t>Click to edit Master title style</a:t>
            </a:r>
            <a:endParaRPr lang="fr-FR"/>
          </a:p>
        </p:txBody>
      </p:sp>
      <p:sp>
        <p:nvSpPr>
          <p:cNvPr id="7" name="Espace réservé du texte 6"/>
          <p:cNvSpPr>
            <a:spLocks noGrp="1"/>
          </p:cNvSpPr>
          <p:nvPr>
            <p:ph type="body" sz="quarter" idx="10"/>
          </p:nvPr>
        </p:nvSpPr>
        <p:spPr>
          <a:xfrm>
            <a:off x="3399604" y="24894286"/>
            <a:ext cx="16939818" cy="4799965"/>
          </a:xfrm>
          <a:prstGeom prst="rect">
            <a:avLst/>
          </a:prstGeom>
        </p:spPr>
        <p:txBody>
          <a:bodyPr>
            <a:normAutofit/>
          </a:bodyPr>
          <a:lstStyle>
            <a:lvl1pPr marL="0" indent="0" algn="l">
              <a:buNone/>
              <a:defRPr sz="4409" b="0" i="1">
                <a:solidFill>
                  <a:schemeClr val="bg1"/>
                </a:solidFill>
                <a:latin typeface="Arial" pitchFamily="34" charset="0"/>
                <a:cs typeface="Arial" pitchFamily="34" charset="0"/>
              </a:defRPr>
            </a:lvl1pPr>
            <a:lvl2pPr>
              <a:buNone/>
              <a:defRPr>
                <a:latin typeface="Arial" pitchFamily="34" charset="0"/>
                <a:cs typeface="Arial" pitchFamily="34" charset="0"/>
              </a:defRPr>
            </a:lvl2pPr>
            <a:lvl3pPr>
              <a:buNone/>
              <a:defRPr>
                <a:latin typeface="Arial" pitchFamily="34" charset="0"/>
                <a:cs typeface="Arial" pitchFamily="34" charset="0"/>
              </a:defRPr>
            </a:lvl3pPr>
            <a:lvl4pPr>
              <a:buNone/>
              <a:defRPr>
                <a:latin typeface="Arial" pitchFamily="34" charset="0"/>
                <a:cs typeface="Arial" pitchFamily="34" charset="0"/>
              </a:defRPr>
            </a:lvl4pPr>
            <a:lvl5pPr>
              <a:buNone/>
              <a:defRPr>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753987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SSAGE ALT">
    <p:spTree>
      <p:nvGrpSpPr>
        <p:cNvPr id="1" name=""/>
        <p:cNvGrpSpPr/>
        <p:nvPr/>
      </p:nvGrpSpPr>
      <p:grpSpPr>
        <a:xfrm>
          <a:off x="0" y="0"/>
          <a:ext cx="0" cy="0"/>
          <a:chOff x="0" y="0"/>
          <a:chExt cx="0" cy="0"/>
        </a:xfrm>
      </p:grpSpPr>
      <p:sp>
        <p:nvSpPr>
          <p:cNvPr id="5" name="Titre 4"/>
          <p:cNvSpPr>
            <a:spLocks noGrp="1"/>
          </p:cNvSpPr>
          <p:nvPr>
            <p:ph type="title"/>
          </p:nvPr>
        </p:nvSpPr>
        <p:spPr>
          <a:xfrm>
            <a:off x="11794988" y="3636173"/>
            <a:ext cx="12459988" cy="5999956"/>
          </a:xfrm>
          <a:prstGeom prst="rect">
            <a:avLst/>
          </a:prstGeom>
        </p:spPr>
        <p:txBody>
          <a:bodyPr lIns="0" tIns="0" rIns="0" bIns="0" anchor="ctr" anchorCtr="1">
            <a:noAutofit/>
          </a:bodyPr>
          <a:lstStyle>
            <a:lvl1pPr algn="l">
              <a:defRPr sz="8819">
                <a:solidFill>
                  <a:schemeClr val="bg1"/>
                </a:solidFill>
                <a:latin typeface="Century Gothic" pitchFamily="34" charset="0"/>
              </a:defRPr>
            </a:lvl1pPr>
          </a:lstStyle>
          <a:p>
            <a:r>
              <a:rPr lang="en-US" smtClean="0"/>
              <a:t>Click to edit Master title style</a:t>
            </a:r>
            <a:endParaRPr lang="fr-FR"/>
          </a:p>
        </p:txBody>
      </p:sp>
      <p:sp>
        <p:nvSpPr>
          <p:cNvPr id="7" name="Espace réservé du texte 6"/>
          <p:cNvSpPr>
            <a:spLocks noGrp="1"/>
          </p:cNvSpPr>
          <p:nvPr>
            <p:ph type="body" sz="quarter" idx="10"/>
          </p:nvPr>
        </p:nvSpPr>
        <p:spPr>
          <a:xfrm>
            <a:off x="15671239" y="11951997"/>
            <a:ext cx="8583741" cy="4799965"/>
          </a:xfrm>
          <a:prstGeom prst="rect">
            <a:avLst/>
          </a:prstGeom>
        </p:spPr>
        <p:txBody>
          <a:bodyPr>
            <a:normAutofit/>
          </a:bodyPr>
          <a:lstStyle>
            <a:lvl1pPr marL="0" indent="0" algn="l">
              <a:buNone/>
              <a:defRPr sz="4409" b="0" i="1">
                <a:solidFill>
                  <a:schemeClr val="bg1"/>
                </a:solidFill>
                <a:latin typeface="Arial" pitchFamily="34" charset="0"/>
                <a:cs typeface="Arial" pitchFamily="34" charset="0"/>
              </a:defRPr>
            </a:lvl1pPr>
            <a:lvl2pPr>
              <a:buNone/>
              <a:defRPr>
                <a:latin typeface="Arial" pitchFamily="34" charset="0"/>
                <a:cs typeface="Arial" pitchFamily="34" charset="0"/>
              </a:defRPr>
            </a:lvl2pPr>
            <a:lvl3pPr>
              <a:buNone/>
              <a:defRPr>
                <a:latin typeface="Arial" pitchFamily="34" charset="0"/>
                <a:cs typeface="Arial" pitchFamily="34" charset="0"/>
              </a:defRPr>
            </a:lvl3pPr>
            <a:lvl4pPr>
              <a:buNone/>
              <a:defRPr>
                <a:latin typeface="Arial" pitchFamily="34" charset="0"/>
                <a:cs typeface="Arial" pitchFamily="34" charset="0"/>
              </a:defRPr>
            </a:lvl4pPr>
            <a:lvl5pPr>
              <a:buNone/>
              <a:defRPr>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753987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fond clair">
    <p:spTree>
      <p:nvGrpSpPr>
        <p:cNvPr id="1" name=""/>
        <p:cNvGrpSpPr/>
        <p:nvPr/>
      </p:nvGrpSpPr>
      <p:grpSpPr>
        <a:xfrm>
          <a:off x="0" y="0"/>
          <a:ext cx="0" cy="0"/>
          <a:chOff x="0" y="0"/>
          <a:chExt cx="0" cy="0"/>
        </a:xfrm>
      </p:grpSpPr>
      <p:cxnSp>
        <p:nvCxnSpPr>
          <p:cNvPr id="12" name="Connecteur droit 11"/>
          <p:cNvCxnSpPr/>
          <p:nvPr userDrawn="1"/>
        </p:nvCxnSpPr>
        <p:spPr>
          <a:xfrm flipH="1">
            <a:off x="8056894" y="17908164"/>
            <a:ext cx="9086192" cy="0"/>
          </a:xfrm>
          <a:prstGeom prst="line">
            <a:avLst/>
          </a:prstGeom>
          <a:ln w="12700" cap="rnd">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997499" y="19304164"/>
            <a:ext cx="23257477" cy="2266650"/>
          </a:xfrm>
          <a:prstGeom prst="rect">
            <a:avLst/>
          </a:prstGeom>
        </p:spPr>
        <p:txBody>
          <a:bodyPr vert="horz">
            <a:normAutofit/>
          </a:bodyPr>
          <a:lstStyle>
            <a:lvl1pPr marL="0" indent="0" algn="ctr">
              <a:buFontTx/>
              <a:buNone/>
              <a:defRPr sz="4961" cap="none">
                <a:solidFill>
                  <a:schemeClr val="tx2"/>
                </a:solidFill>
                <a:latin typeface="Arial"/>
                <a:cs typeface="Arial"/>
              </a:defRPr>
            </a:lvl1pPr>
          </a:lstStyle>
          <a:p>
            <a:pPr lvl="0"/>
            <a:r>
              <a:rPr lang="en-US" smtClean="0"/>
              <a:t>Click to edit Master text styles</a:t>
            </a:r>
          </a:p>
        </p:txBody>
      </p:sp>
      <p:sp>
        <p:nvSpPr>
          <p:cNvPr id="14" name="Rectangle 13"/>
          <p:cNvSpPr/>
          <p:nvPr userDrawn="1"/>
        </p:nvSpPr>
        <p:spPr>
          <a:xfrm>
            <a:off x="-59296" y="32603542"/>
            <a:ext cx="25199975" cy="339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20" name="Espace réservé du texte 19"/>
          <p:cNvSpPr>
            <a:spLocks noGrp="1"/>
          </p:cNvSpPr>
          <p:nvPr>
            <p:ph type="body" sz="quarter" idx="11" hasCustomPrompt="1"/>
          </p:nvPr>
        </p:nvSpPr>
        <p:spPr>
          <a:xfrm>
            <a:off x="15260513" y="31557736"/>
            <a:ext cx="7811984" cy="2091612"/>
          </a:xfrm>
          <a:prstGeom prst="rect">
            <a:avLst/>
          </a:prstGeom>
        </p:spPr>
        <p:txBody>
          <a:bodyPr anchor="ctr">
            <a:normAutofit/>
          </a:bodyPr>
          <a:lstStyle>
            <a:lvl1pPr marL="0" indent="0" algn="r">
              <a:buFontTx/>
              <a:buNone/>
              <a:defRPr sz="3031" b="1">
                <a:solidFill>
                  <a:srgbClr val="004893"/>
                </a:solidFill>
                <a:latin typeface="Arial" pitchFamily="34" charset="0"/>
                <a:cs typeface="Arial" pitchFamily="34" charset="0"/>
              </a:defRPr>
            </a:lvl1pPr>
            <a:lvl2pPr marL="0" indent="0" algn="r">
              <a:buFontTx/>
              <a:buNone/>
              <a:defRPr sz="3307" b="0">
                <a:solidFill>
                  <a:srgbClr val="103184"/>
                </a:solidFill>
                <a:latin typeface="Arial" pitchFamily="34" charset="0"/>
                <a:cs typeface="Arial" pitchFamily="34" charset="0"/>
              </a:defRPr>
            </a:lvl2pPr>
            <a:lvl3pPr marL="0" indent="0" algn="r">
              <a:buFontTx/>
              <a:buNone/>
              <a:defRPr sz="2756" b="0">
                <a:solidFill>
                  <a:srgbClr val="103184"/>
                </a:solidFill>
                <a:latin typeface="Arial" pitchFamily="34" charset="0"/>
                <a:cs typeface="Arial" pitchFamily="34" charset="0"/>
              </a:defRPr>
            </a:lvl3pPr>
            <a:lvl4pPr marL="0" indent="0" algn="r">
              <a:buFontTx/>
              <a:buNone/>
              <a:defRPr sz="2205" b="0">
                <a:solidFill>
                  <a:srgbClr val="103184"/>
                </a:solidFill>
                <a:latin typeface="Arial" pitchFamily="34" charset="0"/>
                <a:cs typeface="Arial" pitchFamily="34" charset="0"/>
              </a:defRPr>
            </a:lvl4pPr>
            <a:lvl5pPr marL="0" indent="0" algn="r">
              <a:buFontTx/>
              <a:buNone/>
              <a:defRPr sz="2205" b="0">
                <a:solidFill>
                  <a:srgbClr val="103184"/>
                </a:solidFill>
                <a:latin typeface="Arial" pitchFamily="34" charset="0"/>
                <a:cs typeface="Arial" pitchFamily="34" charset="0"/>
              </a:defRPr>
            </a:lvl5pPr>
          </a:lstStyle>
          <a:p>
            <a:pPr lvl="0"/>
            <a:r>
              <a:rPr lang="fr-FR" smtClean="0"/>
              <a:t>Cliquez pour modifier le texte du masque</a:t>
            </a:r>
          </a:p>
        </p:txBody>
      </p:sp>
      <p:sp>
        <p:nvSpPr>
          <p:cNvPr id="26" name="Espace réservé du texte 25"/>
          <p:cNvSpPr>
            <a:spLocks noGrp="1"/>
          </p:cNvSpPr>
          <p:nvPr>
            <p:ph type="body" sz="quarter" idx="13" hasCustomPrompt="1"/>
          </p:nvPr>
        </p:nvSpPr>
        <p:spPr>
          <a:xfrm>
            <a:off x="980003" y="8126797"/>
            <a:ext cx="23239974" cy="8020771"/>
          </a:xfrm>
        </p:spPr>
        <p:txBody>
          <a:bodyPr anchor="b" anchorCtr="0"/>
          <a:lstStyle>
            <a:lvl1pPr marL="0" indent="0" algn="ctr">
              <a:buFontTx/>
              <a:buNone/>
              <a:defRPr sz="14882" b="1">
                <a:solidFill>
                  <a:schemeClr val="tx2"/>
                </a:solidFill>
                <a:latin typeface="Century Gothic" pitchFamily="34" charset="0"/>
              </a:defRPr>
            </a:lvl1pPr>
            <a:lvl2pPr marL="0" indent="0" algn="ctr">
              <a:lnSpc>
                <a:spcPct val="90000"/>
              </a:lnSpc>
              <a:spcBef>
                <a:spcPts val="1378"/>
              </a:spcBef>
              <a:buFontTx/>
              <a:buNone/>
              <a:defRPr sz="8819" b="0">
                <a:solidFill>
                  <a:schemeClr val="tx2"/>
                </a:solidFill>
                <a:latin typeface="Century Gothic" pitchFamily="34" charset="0"/>
              </a:defRPr>
            </a:lvl2pPr>
            <a:lvl3pPr marL="0" indent="0">
              <a:buFontTx/>
              <a:buNone/>
              <a:defRPr/>
            </a:lvl3pPr>
            <a:lvl4pPr marL="0" indent="0">
              <a:buFontTx/>
              <a:buNone/>
              <a:defRPr/>
            </a:lvl4pPr>
            <a:lvl5pPr marL="0" indent="0">
              <a:buFontTx/>
              <a:buNone/>
              <a:defRPr/>
            </a:lvl5pPr>
          </a:lstStyle>
          <a:p>
            <a:pPr lvl="0"/>
            <a:r>
              <a:rPr lang="fr-FR" smtClean="0"/>
              <a:t>1</a:t>
            </a:r>
          </a:p>
          <a:p>
            <a:pPr lvl="1"/>
            <a:r>
              <a:rPr lang="fr-FR" smtClean="0"/>
              <a:t>DEUXIÈME NIVEAU</a:t>
            </a:r>
            <a:endParaRPr lang="fr-FR"/>
          </a:p>
        </p:txBody>
      </p:sp>
      <p:sp>
        <p:nvSpPr>
          <p:cNvPr id="13" name="Parallélogramme 12"/>
          <p:cNvSpPr>
            <a:spLocks noChangeAspect="1"/>
          </p:cNvSpPr>
          <p:nvPr userDrawn="1"/>
        </p:nvSpPr>
        <p:spPr>
          <a:xfrm>
            <a:off x="2023982" y="-24018"/>
            <a:ext cx="3968941" cy="8196103"/>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9" name="Espace réservé de la date 3"/>
          <p:cNvSpPr>
            <a:spLocks noGrp="1"/>
          </p:cNvSpPr>
          <p:nvPr>
            <p:ph type="dt" sz="half" idx="2"/>
          </p:nvPr>
        </p:nvSpPr>
        <p:spPr>
          <a:xfrm>
            <a:off x="9659991" y="34144090"/>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pic>
        <p:nvPicPr>
          <p:cNvPr id="10" name="Picture 9"/>
          <p:cNvPicPr>
            <a:picLocks noChangeAspect="1"/>
          </p:cNvPicPr>
          <p:nvPr userDrawn="1"/>
        </p:nvPicPr>
        <p:blipFill>
          <a:blip r:embed="rId2"/>
          <a:stretch>
            <a:fillRect/>
          </a:stretch>
        </p:blipFill>
        <p:spPr>
          <a:xfrm>
            <a:off x="20174216" y="34166425"/>
            <a:ext cx="3347367" cy="1127535"/>
          </a:xfrm>
          <a:prstGeom prst="rect">
            <a:avLst/>
          </a:prstGeom>
        </p:spPr>
      </p:pic>
    </p:spTree>
    <p:extLst>
      <p:ext uri="{BB962C8B-B14F-4D97-AF65-F5344CB8AC3E}">
        <p14:creationId xmlns:p14="http://schemas.microsoft.com/office/powerpoint/2010/main" val="42207991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fond sombre">
    <p:spTree>
      <p:nvGrpSpPr>
        <p:cNvPr id="1" name=""/>
        <p:cNvGrpSpPr/>
        <p:nvPr/>
      </p:nvGrpSpPr>
      <p:grpSpPr>
        <a:xfrm>
          <a:off x="0" y="0"/>
          <a:ext cx="0" cy="0"/>
          <a:chOff x="0" y="0"/>
          <a:chExt cx="0" cy="0"/>
        </a:xfrm>
      </p:grpSpPr>
      <p:cxnSp>
        <p:nvCxnSpPr>
          <p:cNvPr id="12" name="Connecteur droit 11"/>
          <p:cNvCxnSpPr/>
          <p:nvPr userDrawn="1"/>
        </p:nvCxnSpPr>
        <p:spPr>
          <a:xfrm flipH="1">
            <a:off x="8056894" y="17908164"/>
            <a:ext cx="9086192" cy="0"/>
          </a:xfrm>
          <a:prstGeom prst="line">
            <a:avLst/>
          </a:prstGeom>
          <a:ln w="12700" cap="rnd">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997499" y="19304164"/>
            <a:ext cx="23257477" cy="2266650"/>
          </a:xfrm>
          <a:prstGeom prst="rect">
            <a:avLst/>
          </a:prstGeom>
        </p:spPr>
        <p:txBody>
          <a:bodyPr vert="horz">
            <a:normAutofit/>
          </a:bodyPr>
          <a:lstStyle>
            <a:lvl1pPr marL="0" indent="0" algn="ctr">
              <a:buFontTx/>
              <a:buNone/>
              <a:defRPr sz="4961" cap="none">
                <a:solidFill>
                  <a:schemeClr val="bg1"/>
                </a:solidFill>
                <a:latin typeface="Arial"/>
                <a:cs typeface="Arial"/>
              </a:defRPr>
            </a:lvl1pPr>
          </a:lstStyle>
          <a:p>
            <a:pPr lvl="0"/>
            <a:r>
              <a:rPr lang="en-US" smtClean="0"/>
              <a:t>Click to edit Master text styles</a:t>
            </a:r>
          </a:p>
        </p:txBody>
      </p:sp>
      <p:sp>
        <p:nvSpPr>
          <p:cNvPr id="14" name="Rectangle 13"/>
          <p:cNvSpPr/>
          <p:nvPr userDrawn="1"/>
        </p:nvSpPr>
        <p:spPr>
          <a:xfrm>
            <a:off x="0" y="32603542"/>
            <a:ext cx="25199975" cy="339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3" name="Espace réservé du texte 25"/>
          <p:cNvSpPr>
            <a:spLocks noGrp="1"/>
          </p:cNvSpPr>
          <p:nvPr>
            <p:ph type="body" sz="quarter" idx="13" hasCustomPrompt="1"/>
          </p:nvPr>
        </p:nvSpPr>
        <p:spPr>
          <a:xfrm>
            <a:off x="980003" y="8126797"/>
            <a:ext cx="23239974" cy="8020771"/>
          </a:xfrm>
        </p:spPr>
        <p:txBody>
          <a:bodyPr anchor="b" anchorCtr="0"/>
          <a:lstStyle>
            <a:lvl1pPr marL="0" indent="0" algn="ctr">
              <a:buFontTx/>
              <a:buNone/>
              <a:defRPr sz="14882" b="1">
                <a:solidFill>
                  <a:schemeClr val="bg1"/>
                </a:solidFill>
                <a:latin typeface="Century Gothic" pitchFamily="34" charset="0"/>
              </a:defRPr>
            </a:lvl1pPr>
            <a:lvl2pPr marL="0" indent="0" algn="ctr">
              <a:lnSpc>
                <a:spcPct val="90000"/>
              </a:lnSpc>
              <a:spcBef>
                <a:spcPts val="1378"/>
              </a:spcBef>
              <a:buFontTx/>
              <a:buNone/>
              <a:defRPr sz="8819" b="0">
                <a:solidFill>
                  <a:schemeClr val="bg1"/>
                </a:solidFill>
                <a:latin typeface="Century Gothic" pitchFamily="34" charset="0"/>
              </a:defRPr>
            </a:lvl2pPr>
            <a:lvl3pPr marL="0" indent="0">
              <a:buFontTx/>
              <a:buNone/>
              <a:defRPr/>
            </a:lvl3pPr>
            <a:lvl4pPr marL="0" indent="0">
              <a:buFontTx/>
              <a:buNone/>
              <a:defRPr/>
            </a:lvl4pPr>
            <a:lvl5pPr marL="0" indent="0">
              <a:buFontTx/>
              <a:buNone/>
              <a:defRPr/>
            </a:lvl5pPr>
          </a:lstStyle>
          <a:p>
            <a:pPr lvl="0"/>
            <a:r>
              <a:rPr lang="fr-FR" smtClean="0"/>
              <a:t>1</a:t>
            </a:r>
          </a:p>
          <a:p>
            <a:pPr lvl="1"/>
            <a:r>
              <a:rPr lang="fr-FR" smtClean="0"/>
              <a:t>DEUXIÈME NIVEAU</a:t>
            </a:r>
            <a:endParaRPr lang="fr-FR"/>
          </a:p>
        </p:txBody>
      </p:sp>
      <p:sp>
        <p:nvSpPr>
          <p:cNvPr id="19" name="Parallélogramme 18"/>
          <p:cNvSpPr>
            <a:spLocks noChangeAspect="1"/>
          </p:cNvSpPr>
          <p:nvPr userDrawn="1"/>
        </p:nvSpPr>
        <p:spPr>
          <a:xfrm>
            <a:off x="2023982" y="-24018"/>
            <a:ext cx="3968941" cy="8196103"/>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21" name="Espace réservé de la date 3"/>
          <p:cNvSpPr>
            <a:spLocks noGrp="1"/>
          </p:cNvSpPr>
          <p:nvPr>
            <p:ph type="dt" sz="half" idx="2"/>
          </p:nvPr>
        </p:nvSpPr>
        <p:spPr>
          <a:xfrm>
            <a:off x="9659991" y="34144090"/>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09533" y="34144089"/>
            <a:ext cx="3394525" cy="1143419"/>
          </a:xfrm>
          <a:prstGeom prst="rect">
            <a:avLst/>
          </a:prstGeom>
        </p:spPr>
      </p:pic>
    </p:spTree>
    <p:extLst>
      <p:ext uri="{BB962C8B-B14F-4D97-AF65-F5344CB8AC3E}">
        <p14:creationId xmlns:p14="http://schemas.microsoft.com/office/powerpoint/2010/main" val="42207991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en-US" smtClean="0"/>
              <a:t>Click to edit Master title style</a:t>
            </a:r>
            <a:endParaRPr lang="fr-FR"/>
          </a:p>
        </p:txBody>
      </p:sp>
      <p:sp>
        <p:nvSpPr>
          <p:cNvPr id="10" name="Espace réservé du contenu 9"/>
          <p:cNvSpPr>
            <a:spLocks noGrp="1"/>
          </p:cNvSpPr>
          <p:nvPr>
            <p:ph sz="quarter" idx="14"/>
          </p:nvPr>
        </p:nvSpPr>
        <p:spPr>
          <a:xfrm>
            <a:off x="7822496" y="5799960"/>
            <a:ext cx="11639261" cy="25807618"/>
          </a:xfrm>
        </p:spPr>
        <p:txBody>
          <a:bodyPr anchor="ctr" anchorCtr="0"/>
          <a:lstStyle>
            <a:lvl1pPr marL="1474373" indent="-1474373">
              <a:spcBef>
                <a:spcPts val="5512"/>
              </a:spcBef>
              <a:buClr>
                <a:srgbClr val="004563"/>
              </a:buClr>
              <a:buFontTx/>
              <a:buNone/>
              <a:defRPr>
                <a:latin typeface="Century Gothic" pitchFamily="34" charset="0"/>
              </a:defRPr>
            </a:lvl1pPr>
            <a:lvl2pPr marL="0" indent="0">
              <a:spcBef>
                <a:spcPts val="0"/>
              </a:spcBef>
              <a:buFontTx/>
              <a:buNone/>
              <a:defRPr sz="3307" b="0">
                <a:solidFill>
                  <a:srgbClr val="004563"/>
                </a:solidFill>
                <a:latin typeface="Century Gothic" pitchFamily="34" charset="0"/>
              </a:defRPr>
            </a:lvl2pPr>
            <a:lvl3pPr marL="498749" indent="-498749">
              <a:buClr>
                <a:srgbClr val="004563"/>
              </a:buClr>
              <a:defRPr sz="3307" b="1">
                <a:latin typeface="Century Gothic" pitchFamily="34" charset="0"/>
              </a:defRPr>
            </a:lvl3pPr>
            <a:lvl4pPr marL="498749" indent="0">
              <a:defRPr sz="3307">
                <a:latin typeface="Century Gothic" pitchFamily="34" charset="0"/>
              </a:defRPr>
            </a:lvl4pPr>
            <a:lvl5pPr marL="997498" indent="-498749">
              <a:defRPr sz="3307">
                <a:latin typeface="Century Gothic"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9" name="Espace réservé du contenu 9"/>
          <p:cNvSpPr>
            <a:spLocks noGrp="1"/>
          </p:cNvSpPr>
          <p:nvPr>
            <p:ph sz="quarter" idx="15" hasCustomPrompt="1"/>
          </p:nvPr>
        </p:nvSpPr>
        <p:spPr>
          <a:xfrm>
            <a:off x="19461754" y="5775320"/>
            <a:ext cx="1576368" cy="25807618"/>
          </a:xfrm>
        </p:spPr>
        <p:txBody>
          <a:bodyPr anchor="ctr" anchorCtr="0"/>
          <a:lstStyle>
            <a:lvl1pPr marL="1474373" indent="-1474373" algn="r">
              <a:spcBef>
                <a:spcPts val="5512"/>
              </a:spcBef>
              <a:buClr>
                <a:srgbClr val="004563"/>
              </a:buClr>
              <a:buFontTx/>
              <a:buNone/>
              <a:defRPr b="1">
                <a:solidFill>
                  <a:schemeClr val="tx2"/>
                </a:solidFill>
                <a:latin typeface="Century Gothic" pitchFamily="34" charset="0"/>
              </a:defRPr>
            </a:lvl1pPr>
            <a:lvl2pPr marL="0" indent="0" algn="r">
              <a:spcBef>
                <a:spcPts val="0"/>
              </a:spcBef>
              <a:buFontTx/>
              <a:buNone/>
              <a:defRPr sz="3307" b="0">
                <a:solidFill>
                  <a:schemeClr val="tx2"/>
                </a:solidFill>
                <a:latin typeface="Century Gothic" pitchFamily="34" charset="0"/>
              </a:defRPr>
            </a:lvl2pPr>
            <a:lvl3pPr marL="498749" indent="-498749" algn="r">
              <a:buClr>
                <a:schemeClr val="tx2"/>
              </a:buClr>
              <a:defRPr sz="3307" b="1">
                <a:latin typeface="Century Gothic" pitchFamily="34" charset="0"/>
              </a:defRPr>
            </a:lvl3pPr>
            <a:lvl4pPr marL="498749" indent="0" algn="r">
              <a:defRPr sz="3307">
                <a:latin typeface="Century Gothic" pitchFamily="34" charset="0"/>
              </a:defRPr>
            </a:lvl4pPr>
            <a:lvl5pPr marL="997498" indent="-498749" algn="r">
              <a:defRPr sz="3307">
                <a:latin typeface="Century Gothic" pitchFamily="34" charset="0"/>
              </a:defRPr>
            </a:lvl5pPr>
          </a:lstStyle>
          <a:p>
            <a:pPr lvl="0"/>
            <a:r>
              <a:rPr lang="fr-FR" smtClean="0"/>
              <a:t>1</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7" name="Espace réservé du numéro de diapositive 16"/>
          <p:cNvSpPr>
            <a:spLocks noGrp="1"/>
          </p:cNvSpPr>
          <p:nvPr>
            <p:ph type="sldNum" sz="quarter" idx="16"/>
          </p:nvPr>
        </p:nvSpPr>
        <p:spPr/>
        <p:txBody>
          <a:bodyPr/>
          <a:lstStyle/>
          <a:p>
            <a:fld id="{3801209A-EBCB-4229-9A21-B7869465F47A}" type="slidenum">
              <a:rPr lang="fr-FR" smtClean="0"/>
              <a:pPr/>
              <a:t>‹#›</a:t>
            </a:fld>
            <a:r>
              <a:rPr lang="fr-FR" dirty="0" smtClean="0"/>
              <a:t>   |  </a:t>
            </a:r>
            <a:endParaRPr lang="fr-FR" dirty="0"/>
          </a:p>
        </p:txBody>
      </p:sp>
      <p:sp>
        <p:nvSpPr>
          <p:cNvPr id="18" name="Espace réservé du pied de page 17"/>
          <p:cNvSpPr>
            <a:spLocks noGrp="1"/>
          </p:cNvSpPr>
          <p:nvPr>
            <p:ph type="ftr" sz="quarter" idx="17"/>
          </p:nvPr>
        </p:nvSpPr>
        <p:spPr/>
        <p:txBody>
          <a:bodyPr/>
          <a:lstStyle/>
          <a:p>
            <a:r>
              <a:rPr lang="fr-FR" dirty="0" smtClean="0"/>
              <a:t>Titre de la présentation  I  30 Septembre 2014 </a:t>
            </a:r>
            <a:endParaRPr lang="fr-FR" dirty="0"/>
          </a:p>
        </p:txBody>
      </p:sp>
      <p:sp>
        <p:nvSpPr>
          <p:cNvPr id="12"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11252923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12" name="Espace réservé du texte 11"/>
          <p:cNvSpPr>
            <a:spLocks noGrp="1"/>
          </p:cNvSpPr>
          <p:nvPr>
            <p:ph type="body" sz="quarter" idx="10"/>
          </p:nvPr>
        </p:nvSpPr>
        <p:spPr>
          <a:xfrm>
            <a:off x="474521" y="8266326"/>
            <a:ext cx="21139976" cy="23466501"/>
          </a:xfrm>
          <a:prstGeom prst="rect">
            <a:avLst/>
          </a:prstGeom>
        </p:spPr>
        <p:txBody>
          <a:bodyPr vert="horz"/>
          <a:lstStyle>
            <a:lvl1pPr marL="787498" indent="-787498">
              <a:buSzPct val="120000"/>
              <a:buFontTx/>
              <a:buBlip>
                <a:blip r:embed="rId2"/>
              </a:buBlip>
              <a:defRPr sz="4961">
                <a:solidFill>
                  <a:srgbClr val="404040"/>
                </a:solidFill>
                <a:latin typeface="Arial"/>
                <a:cs typeface="Arial"/>
              </a:defRPr>
            </a:lvl1pPr>
            <a:lvl2pPr marL="2047496" indent="-787498">
              <a:buClr>
                <a:srgbClr val="00727A"/>
              </a:buClr>
              <a:buSzPct val="100000"/>
              <a:buFont typeface="Wingdings" pitchFamily="2" charset="2"/>
              <a:buChar char="à"/>
              <a:defRPr sz="4409" baseline="0">
                <a:solidFill>
                  <a:srgbClr val="404040"/>
                </a:solidFill>
                <a:latin typeface="Arial"/>
                <a:cs typeface="Arial"/>
              </a:defRPr>
            </a:lvl2pPr>
            <a:lvl3pPr marL="2970620" indent="-450625">
              <a:buClr>
                <a:srgbClr val="004563"/>
              </a:buClr>
              <a:buSzPct val="100000"/>
              <a:buFont typeface="Arial" pitchFamily="34" charset="0"/>
              <a:buChar char="­"/>
              <a:defRPr sz="3858" i="1">
                <a:solidFill>
                  <a:srgbClr val="404040"/>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smtClean="0"/>
          </a:p>
        </p:txBody>
      </p:sp>
      <p:sp>
        <p:nvSpPr>
          <p:cNvPr id="10" name="Titre 9"/>
          <p:cNvSpPr>
            <a:spLocks noGrp="1"/>
          </p:cNvSpPr>
          <p:nvPr>
            <p:ph type="title"/>
          </p:nvPr>
        </p:nvSpPr>
        <p:spPr/>
        <p:txBody>
          <a:bodyPr/>
          <a:lstStyle/>
          <a:p>
            <a:r>
              <a:rPr lang="en-US" smtClean="0"/>
              <a:t>Click to edit Master title style</a:t>
            </a:r>
            <a:endParaRPr lang="fr-FR"/>
          </a:p>
        </p:txBody>
      </p:sp>
      <p:sp>
        <p:nvSpPr>
          <p:cNvPr id="14" name="Espace réservé du numéro de diapositive 13"/>
          <p:cNvSpPr>
            <a:spLocks noGrp="1"/>
          </p:cNvSpPr>
          <p:nvPr>
            <p:ph type="sldNum" sz="quarter" idx="11"/>
          </p:nvPr>
        </p:nvSpPr>
        <p:spPr/>
        <p:txBody>
          <a:bodyPr/>
          <a:lstStyle/>
          <a:p>
            <a:fld id="{3801209A-EBCB-4229-9A21-B7869465F47A}" type="slidenum">
              <a:rPr lang="fr-FR" smtClean="0"/>
              <a:pPr/>
              <a:t>‹#›</a:t>
            </a:fld>
            <a:r>
              <a:rPr lang="fr-FR" dirty="0" smtClean="0"/>
              <a:t>   |  </a:t>
            </a:r>
            <a:endParaRPr lang="fr-FR" dirty="0"/>
          </a:p>
        </p:txBody>
      </p:sp>
      <p:sp>
        <p:nvSpPr>
          <p:cNvPr id="18" name="Espace réservé du pied de page 17"/>
          <p:cNvSpPr>
            <a:spLocks noGrp="1"/>
          </p:cNvSpPr>
          <p:nvPr>
            <p:ph type="ftr" sz="quarter" idx="12"/>
          </p:nvPr>
        </p:nvSpPr>
        <p:spPr/>
        <p:txBody>
          <a:bodyPr/>
          <a:lstStyle/>
          <a:p>
            <a:r>
              <a:rPr lang="fr-FR" dirty="0" smtClean="0"/>
              <a:t>Titre de la présentation  I  30 Septembre 2014 </a:t>
            </a:r>
            <a:endParaRPr lang="fr-FR" dirty="0"/>
          </a:p>
        </p:txBody>
      </p:sp>
      <p:sp>
        <p:nvSpPr>
          <p:cNvPr id="9" name="Espace réservé du texte 11"/>
          <p:cNvSpPr>
            <a:spLocks noGrp="1"/>
          </p:cNvSpPr>
          <p:nvPr>
            <p:ph type="body" sz="quarter" idx="13"/>
          </p:nvPr>
        </p:nvSpPr>
        <p:spPr>
          <a:xfrm>
            <a:off x="474521" y="4326011"/>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5"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348032114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en-US" smtClean="0"/>
              <a:t>Click to edit Master title style</a:t>
            </a:r>
            <a:endParaRPr lang="fr-FR"/>
          </a:p>
        </p:txBody>
      </p:sp>
      <p:sp>
        <p:nvSpPr>
          <p:cNvPr id="14" name="Espace réservé du numéro de diapositive 13"/>
          <p:cNvSpPr>
            <a:spLocks noGrp="1"/>
          </p:cNvSpPr>
          <p:nvPr>
            <p:ph type="sldNum" sz="quarter" idx="11"/>
          </p:nvPr>
        </p:nvSpPr>
        <p:spPr/>
        <p:txBody>
          <a:bodyPr/>
          <a:lstStyle/>
          <a:p>
            <a:fld id="{3801209A-EBCB-4229-9A21-B7869465F47A}" type="slidenum">
              <a:rPr lang="fr-FR" smtClean="0"/>
              <a:pPr/>
              <a:t>‹#›</a:t>
            </a:fld>
            <a:r>
              <a:rPr lang="fr-FR" dirty="0" smtClean="0"/>
              <a:t>   |  </a:t>
            </a:r>
            <a:endParaRPr lang="fr-FR" dirty="0"/>
          </a:p>
        </p:txBody>
      </p:sp>
      <p:sp>
        <p:nvSpPr>
          <p:cNvPr id="18" name="Espace réservé du pied de page 17"/>
          <p:cNvSpPr>
            <a:spLocks noGrp="1"/>
          </p:cNvSpPr>
          <p:nvPr>
            <p:ph type="ftr" sz="quarter" idx="12"/>
          </p:nvPr>
        </p:nvSpPr>
        <p:spPr/>
        <p:txBody>
          <a:bodyPr/>
          <a:lstStyle/>
          <a:p>
            <a:r>
              <a:rPr lang="fr-FR" dirty="0" smtClean="0"/>
              <a:t>Titre de la présentation  I  30 Septembre 2014 </a:t>
            </a:r>
            <a:endParaRPr lang="fr-FR" dirty="0"/>
          </a:p>
        </p:txBody>
      </p:sp>
      <p:sp>
        <p:nvSpPr>
          <p:cNvPr id="7" name="Espace réservé du tableau 6"/>
          <p:cNvSpPr>
            <a:spLocks noGrp="1"/>
          </p:cNvSpPr>
          <p:nvPr>
            <p:ph type="tbl" sz="quarter" idx="13"/>
          </p:nvPr>
        </p:nvSpPr>
        <p:spPr>
          <a:xfrm>
            <a:off x="500767" y="11674917"/>
            <a:ext cx="21144355" cy="20033188"/>
          </a:xfrm>
        </p:spPr>
        <p:txBody>
          <a:bodyPr>
            <a:normAutofit/>
          </a:bodyPr>
          <a:lstStyle>
            <a:lvl1pPr>
              <a:buFontTx/>
              <a:buNone/>
              <a:defRPr sz="3858"/>
            </a:lvl1pPr>
          </a:lstStyle>
          <a:p>
            <a:r>
              <a:rPr lang="en-US" dirty="0" smtClean="0"/>
              <a:t>Click icon to add table</a:t>
            </a:r>
            <a:endParaRPr lang="fr-FR" dirty="0"/>
          </a:p>
        </p:txBody>
      </p:sp>
      <p:sp>
        <p:nvSpPr>
          <p:cNvPr id="6" name="Espace réservé du texte 11"/>
          <p:cNvSpPr>
            <a:spLocks noGrp="1"/>
          </p:cNvSpPr>
          <p:nvPr>
            <p:ph type="body" sz="quarter" idx="14"/>
          </p:nvPr>
        </p:nvSpPr>
        <p:spPr>
          <a:xfrm>
            <a:off x="474521"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9"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
        <p:nvSpPr>
          <p:cNvPr id="12" name="Espace réservé du texte 5"/>
          <p:cNvSpPr>
            <a:spLocks noGrp="1"/>
          </p:cNvSpPr>
          <p:nvPr>
            <p:ph type="body" sz="quarter" idx="15"/>
          </p:nvPr>
        </p:nvSpPr>
        <p:spPr>
          <a:xfrm>
            <a:off x="481371"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80321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STOGRAMME x2">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en-US" smtClean="0"/>
              <a:t>Click to edit Master title style</a:t>
            </a:r>
            <a:endParaRPr lang="fr-FR"/>
          </a:p>
        </p:txBody>
      </p:sp>
      <p:sp>
        <p:nvSpPr>
          <p:cNvPr id="21" name="Espace réservé du numéro de diapositive 20"/>
          <p:cNvSpPr>
            <a:spLocks noGrp="1"/>
          </p:cNvSpPr>
          <p:nvPr>
            <p:ph type="sldNum" sz="quarter" idx="10"/>
          </p:nvPr>
        </p:nvSpPr>
        <p:spPr/>
        <p:txBody>
          <a:bodyPr/>
          <a:lstStyle/>
          <a:p>
            <a:fld id="{3801209A-EBCB-4229-9A21-B7869465F47A}" type="slidenum">
              <a:rPr lang="fr-FR" smtClean="0"/>
              <a:pPr/>
              <a:t>‹#›</a:t>
            </a:fld>
            <a:r>
              <a:rPr lang="fr-FR" dirty="0" smtClean="0"/>
              <a:t>   |  </a:t>
            </a:r>
            <a:endParaRPr lang="fr-FR" dirty="0"/>
          </a:p>
        </p:txBody>
      </p:sp>
      <p:sp>
        <p:nvSpPr>
          <p:cNvPr id="22" name="Espace réservé du pied de page 21"/>
          <p:cNvSpPr>
            <a:spLocks noGrp="1"/>
          </p:cNvSpPr>
          <p:nvPr>
            <p:ph type="ftr" sz="quarter" idx="11"/>
          </p:nvPr>
        </p:nvSpPr>
        <p:spPr/>
        <p:txBody>
          <a:bodyPr/>
          <a:lstStyle/>
          <a:p>
            <a:r>
              <a:rPr lang="fr-FR" dirty="0" smtClean="0"/>
              <a:t>Titre de la présentation  I  30 Septembre 2014 </a:t>
            </a:r>
            <a:endParaRPr lang="fr-FR" dirty="0"/>
          </a:p>
        </p:txBody>
      </p:sp>
      <p:sp>
        <p:nvSpPr>
          <p:cNvPr id="9" name="Espace réservé du graphique 8"/>
          <p:cNvSpPr>
            <a:spLocks noGrp="1"/>
          </p:cNvSpPr>
          <p:nvPr>
            <p:ph type="chart" sz="quarter" idx="14"/>
          </p:nvPr>
        </p:nvSpPr>
        <p:spPr>
          <a:xfrm>
            <a:off x="445600" y="11655697"/>
            <a:ext cx="10355616" cy="18658200"/>
          </a:xfrm>
        </p:spPr>
        <p:txBody>
          <a:bodyPr/>
          <a:lstStyle>
            <a:lvl1pPr>
              <a:buFontTx/>
              <a:buNone/>
              <a:defRPr/>
            </a:lvl1pPr>
          </a:lstStyle>
          <a:p>
            <a:r>
              <a:rPr lang="en-US" dirty="0" smtClean="0"/>
              <a:t>Click icon to add chart</a:t>
            </a:r>
            <a:endParaRPr lang="fr-FR" dirty="0"/>
          </a:p>
        </p:txBody>
      </p:sp>
      <p:sp>
        <p:nvSpPr>
          <p:cNvPr id="12" name="Espace réservé du graphique 8"/>
          <p:cNvSpPr>
            <a:spLocks noGrp="1"/>
          </p:cNvSpPr>
          <p:nvPr>
            <p:ph type="chart" sz="quarter" idx="15"/>
          </p:nvPr>
        </p:nvSpPr>
        <p:spPr>
          <a:xfrm>
            <a:off x="11644737" y="11655697"/>
            <a:ext cx="10355616" cy="18658200"/>
          </a:xfrm>
        </p:spPr>
        <p:txBody>
          <a:bodyPr/>
          <a:lstStyle>
            <a:lvl1pPr>
              <a:buFontTx/>
              <a:buNone/>
              <a:defRPr/>
            </a:lvl1pPr>
          </a:lstStyle>
          <a:p>
            <a:r>
              <a:rPr lang="en-US" dirty="0" smtClean="0"/>
              <a:t>Click icon to add chart</a:t>
            </a:r>
            <a:endParaRPr lang="fr-FR" dirty="0"/>
          </a:p>
        </p:txBody>
      </p:sp>
      <p:sp>
        <p:nvSpPr>
          <p:cNvPr id="6" name="Espace réservé du texte 5"/>
          <p:cNvSpPr>
            <a:spLocks noGrp="1"/>
          </p:cNvSpPr>
          <p:nvPr>
            <p:ph type="body" sz="quarter" idx="12"/>
          </p:nvPr>
        </p:nvSpPr>
        <p:spPr>
          <a:xfrm>
            <a:off x="481371"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
        <p:nvSpPr>
          <p:cNvPr id="7" name="Espace réservé du texte 5"/>
          <p:cNvSpPr>
            <a:spLocks noGrp="1"/>
          </p:cNvSpPr>
          <p:nvPr>
            <p:ph type="body" sz="quarter" idx="13"/>
          </p:nvPr>
        </p:nvSpPr>
        <p:spPr>
          <a:xfrm>
            <a:off x="11597843" y="7924651"/>
            <a:ext cx="9775146"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
        <p:nvSpPr>
          <p:cNvPr id="11" name="Espace réservé du texte 11"/>
          <p:cNvSpPr>
            <a:spLocks noGrp="1"/>
          </p:cNvSpPr>
          <p:nvPr>
            <p:ph type="body" sz="quarter" idx="16"/>
          </p:nvPr>
        </p:nvSpPr>
        <p:spPr>
          <a:xfrm>
            <a:off x="474521"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3"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12523624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45600" y="1741103"/>
            <a:ext cx="21168897" cy="1774984"/>
          </a:xfrm>
          <a:prstGeom prst="rect">
            <a:avLst/>
          </a:prstGeom>
        </p:spPr>
        <p:txBody>
          <a:bodyPr vert="horz" lIns="0" tIns="0" rIns="0" bIns="0" rtlCol="0" anchor="b" anchorCtr="0">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84659" y="8204667"/>
            <a:ext cx="21129835" cy="23503446"/>
          </a:xfrm>
          <a:prstGeom prst="rect">
            <a:avLst/>
          </a:prstGeom>
        </p:spPr>
        <p:txBody>
          <a:bodyPr vert="horz" lIns="0" tIns="0" rIns="0" bIns="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1720758" y="34182310"/>
            <a:ext cx="7877886" cy="1127535"/>
          </a:xfrm>
          <a:prstGeom prst="rect">
            <a:avLst/>
          </a:prstGeom>
        </p:spPr>
        <p:txBody>
          <a:bodyPr vert="horz" lIns="0" tIns="0" rIns="0" bIns="0" rtlCol="0" anchor="b" anchorCtr="0"/>
          <a:lstStyle>
            <a:lvl1pPr algn="l">
              <a:defRPr sz="2205">
                <a:solidFill>
                  <a:schemeClr val="tx2"/>
                </a:solidFill>
                <a:latin typeface="Century Gothic" pitchFamily="34" charset="0"/>
                <a:cs typeface="Arial" pitchFamily="34" charset="0"/>
              </a:defRPr>
            </a:lvl1pPr>
          </a:lstStyle>
          <a:p>
            <a:r>
              <a:rPr lang="fr-FR" dirty="0" smtClean="0"/>
              <a:t>Titre de la présentation  I  30 Septembre 2014 </a:t>
            </a:r>
            <a:endParaRPr lang="fr-FR" dirty="0"/>
          </a:p>
        </p:txBody>
      </p:sp>
      <p:cxnSp>
        <p:nvCxnSpPr>
          <p:cNvPr id="16" name="Connecteur droit 15"/>
          <p:cNvCxnSpPr/>
          <p:nvPr/>
        </p:nvCxnSpPr>
        <p:spPr>
          <a:xfrm>
            <a:off x="445600" y="3860733"/>
            <a:ext cx="21168897" cy="0"/>
          </a:xfrm>
          <a:prstGeom prst="line">
            <a:avLst/>
          </a:prstGeom>
          <a:ln w="63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Espace réservé du numéro de diapositive 17"/>
          <p:cNvSpPr>
            <a:spLocks noGrp="1"/>
          </p:cNvSpPr>
          <p:nvPr>
            <p:ph type="sldNum" sz="quarter" idx="4"/>
          </p:nvPr>
        </p:nvSpPr>
        <p:spPr>
          <a:xfrm>
            <a:off x="149979" y="34166426"/>
            <a:ext cx="1342373" cy="1127535"/>
          </a:xfrm>
          <a:prstGeom prst="rect">
            <a:avLst/>
          </a:prstGeom>
        </p:spPr>
        <p:txBody>
          <a:bodyPr vert="horz" lIns="0" tIns="0" rIns="0" bIns="0" rtlCol="0" anchor="b" anchorCtr="0"/>
          <a:lstStyle>
            <a:lvl1pPr algn="r">
              <a:defRPr sz="2205">
                <a:solidFill>
                  <a:schemeClr val="tx2"/>
                </a:solidFill>
                <a:latin typeface="Century Gothic" pitchFamily="34" charset="0"/>
              </a:defRPr>
            </a:lvl1pPr>
          </a:lstStyle>
          <a:p>
            <a:fld id="{3801209A-EBCB-4229-9A21-B7869465F47A}" type="slidenum">
              <a:rPr lang="fr-FR" smtClean="0"/>
              <a:pPr/>
              <a:t>‹#›</a:t>
            </a:fld>
            <a:r>
              <a:rPr lang="fr-FR" dirty="0" smtClean="0"/>
              <a:t>   |  </a:t>
            </a:r>
            <a:endParaRPr lang="fr-FR" dirty="0"/>
          </a:p>
        </p:txBody>
      </p:sp>
      <p:sp>
        <p:nvSpPr>
          <p:cNvPr id="21"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2370514121"/>
      </p:ext>
    </p:extLst>
  </p:cSld>
  <p:clrMap bg1="lt1" tx1="dk1" bg2="lt2" tx2="dk2" accent1="accent1" accent2="accent2" accent3="accent3" accent4="accent4" accent5="accent5" accent6="accent6" hlink="hlink" folHlink="folHlink"/>
  <p:sldLayoutIdLst>
    <p:sldLayoutId id="2147483765" r:id="rId1"/>
    <p:sldLayoutId id="2147483749" r:id="rId2"/>
    <p:sldLayoutId id="2147483766" r:id="rId3"/>
    <p:sldLayoutId id="2147483767" r:id="rId4"/>
    <p:sldLayoutId id="2147483768" r:id="rId5"/>
    <p:sldLayoutId id="2147483770" r:id="rId6"/>
    <p:sldLayoutId id="2147483754" r:id="rId7"/>
    <p:sldLayoutId id="2147483771" r:id="rId8"/>
    <p:sldLayoutId id="2147483753" r:id="rId9"/>
    <p:sldLayoutId id="2147483773" r:id="rId10"/>
    <p:sldLayoutId id="2147483763" r:id="rId11"/>
    <p:sldLayoutId id="2147483755" r:id="rId12"/>
    <p:sldLayoutId id="2147483756" r:id="rId13"/>
    <p:sldLayoutId id="2147483762" r:id="rId14"/>
  </p:sldLayoutIdLst>
  <p:transition>
    <p:fade/>
  </p:transition>
  <p:hf hdr="0"/>
  <p:txStyles>
    <p:titleStyle>
      <a:lvl1pPr algn="l" defTabSz="1259997" rtl="0" eaLnBrk="1" latinLnBrk="0" hangingPunct="1">
        <a:spcBef>
          <a:spcPct val="0"/>
        </a:spcBef>
        <a:buNone/>
        <a:defRPr sz="5512" kern="1200">
          <a:solidFill>
            <a:schemeClr val="tx2"/>
          </a:solidFill>
          <a:latin typeface="Century Gothic" pitchFamily="34" charset="0"/>
          <a:ea typeface="+mj-ea"/>
          <a:cs typeface="+mj-cs"/>
        </a:defRPr>
      </a:lvl1pPr>
    </p:titleStyle>
    <p:bodyStyle>
      <a:lvl1pPr marL="944998" indent="-944998" algn="l" defTabSz="1259997" rtl="0" eaLnBrk="1" latinLnBrk="0" hangingPunct="1">
        <a:spcBef>
          <a:spcPct val="20000"/>
        </a:spcBef>
        <a:buFontTx/>
        <a:buBlip>
          <a:blip r:embed="rId16"/>
        </a:buBlip>
        <a:defRPr sz="4961" kern="1200">
          <a:solidFill>
            <a:schemeClr val="tx1"/>
          </a:solidFill>
          <a:latin typeface="Arial" pitchFamily="34" charset="0"/>
          <a:ea typeface="+mn-ea"/>
          <a:cs typeface="Arial" pitchFamily="34" charset="0"/>
        </a:defRPr>
      </a:lvl1pPr>
      <a:lvl2pPr marL="997498" indent="0" algn="l" defTabSz="1259997" rtl="0" eaLnBrk="1" latinLnBrk="0" hangingPunct="1">
        <a:spcBef>
          <a:spcPct val="20000"/>
        </a:spcBef>
        <a:buFont typeface="Arial"/>
        <a:buNone/>
        <a:defRPr sz="4961" b="1" kern="1200">
          <a:solidFill>
            <a:schemeClr val="tx1"/>
          </a:solidFill>
          <a:latin typeface="Arial" pitchFamily="34" charset="0"/>
          <a:ea typeface="+mn-ea"/>
          <a:cs typeface="Arial" pitchFamily="34" charset="0"/>
        </a:defRPr>
      </a:lvl2pPr>
      <a:lvl3pPr marL="1736873" indent="-739375" algn="l" defTabSz="1259997" rtl="0" eaLnBrk="1" latinLnBrk="0" hangingPunct="1">
        <a:spcBef>
          <a:spcPct val="20000"/>
        </a:spcBef>
        <a:buClr>
          <a:schemeClr val="tx2"/>
        </a:buClr>
        <a:buFont typeface="Wingdings" pitchFamily="2" charset="2"/>
        <a:buChar char=""/>
        <a:defRPr sz="4409" kern="1200">
          <a:solidFill>
            <a:schemeClr val="tx1"/>
          </a:solidFill>
          <a:latin typeface="Arial" pitchFamily="34" charset="0"/>
          <a:ea typeface="+mn-ea"/>
          <a:cs typeface="Arial" pitchFamily="34" charset="0"/>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p:bodyStyle>
    <p:otherStyle>
      <a:defPPr>
        <a:defRPr lang="fr-FR"/>
      </a:defPPr>
      <a:lvl1pPr marL="0" algn="l" defTabSz="1259997" rtl="0" eaLnBrk="1" latinLnBrk="0" hangingPunct="1">
        <a:defRPr sz="4961" kern="1200">
          <a:solidFill>
            <a:schemeClr val="tx1"/>
          </a:solidFill>
          <a:latin typeface="+mn-lt"/>
          <a:ea typeface="+mn-ea"/>
          <a:cs typeface="+mn-cs"/>
        </a:defRPr>
      </a:lvl1pPr>
      <a:lvl2pPr marL="1259997" algn="l" defTabSz="1259997" rtl="0" eaLnBrk="1" latinLnBrk="0" hangingPunct="1">
        <a:defRPr sz="4961" kern="1200">
          <a:solidFill>
            <a:schemeClr val="tx1"/>
          </a:solidFill>
          <a:latin typeface="+mn-lt"/>
          <a:ea typeface="+mn-ea"/>
          <a:cs typeface="+mn-cs"/>
        </a:defRPr>
      </a:lvl2pPr>
      <a:lvl3pPr marL="2519995" algn="l" defTabSz="1259997" rtl="0" eaLnBrk="1" latinLnBrk="0" hangingPunct="1">
        <a:defRPr sz="4961" kern="1200">
          <a:solidFill>
            <a:schemeClr val="tx1"/>
          </a:solidFill>
          <a:latin typeface="+mn-lt"/>
          <a:ea typeface="+mn-ea"/>
          <a:cs typeface="+mn-cs"/>
        </a:defRPr>
      </a:lvl3pPr>
      <a:lvl4pPr marL="3779992" algn="l" defTabSz="1259997" rtl="0" eaLnBrk="1" latinLnBrk="0" hangingPunct="1">
        <a:defRPr sz="4961" kern="1200">
          <a:solidFill>
            <a:schemeClr val="tx1"/>
          </a:solidFill>
          <a:latin typeface="+mn-lt"/>
          <a:ea typeface="+mn-ea"/>
          <a:cs typeface="+mn-cs"/>
        </a:defRPr>
      </a:lvl4pPr>
      <a:lvl5pPr marL="5039990" algn="l" defTabSz="1259997" rtl="0" eaLnBrk="1" latinLnBrk="0" hangingPunct="1">
        <a:defRPr sz="4961" kern="1200">
          <a:solidFill>
            <a:schemeClr val="tx1"/>
          </a:solidFill>
          <a:latin typeface="+mn-lt"/>
          <a:ea typeface="+mn-ea"/>
          <a:cs typeface="+mn-cs"/>
        </a:defRPr>
      </a:lvl5pPr>
      <a:lvl6pPr marL="6299987" algn="l" defTabSz="1259997" rtl="0" eaLnBrk="1" latinLnBrk="0" hangingPunct="1">
        <a:defRPr sz="4961" kern="1200">
          <a:solidFill>
            <a:schemeClr val="tx1"/>
          </a:solidFill>
          <a:latin typeface="+mn-lt"/>
          <a:ea typeface="+mn-ea"/>
          <a:cs typeface="+mn-cs"/>
        </a:defRPr>
      </a:lvl6pPr>
      <a:lvl7pPr marL="7559985" algn="l" defTabSz="1259997" rtl="0" eaLnBrk="1" latinLnBrk="0" hangingPunct="1">
        <a:defRPr sz="4961" kern="1200">
          <a:solidFill>
            <a:schemeClr val="tx1"/>
          </a:solidFill>
          <a:latin typeface="+mn-lt"/>
          <a:ea typeface="+mn-ea"/>
          <a:cs typeface="+mn-cs"/>
        </a:defRPr>
      </a:lvl7pPr>
      <a:lvl8pPr marL="8819982" algn="l" defTabSz="1259997" rtl="0" eaLnBrk="1" latinLnBrk="0" hangingPunct="1">
        <a:defRPr sz="4961" kern="1200">
          <a:solidFill>
            <a:schemeClr val="tx1"/>
          </a:solidFill>
          <a:latin typeface="+mn-lt"/>
          <a:ea typeface="+mn-ea"/>
          <a:cs typeface="+mn-cs"/>
        </a:defRPr>
      </a:lvl8pPr>
      <a:lvl9pPr marL="10079980" algn="l" defTabSz="1259997"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hart" Target="../charts/chart2.xml"/><Relationship Id="rId3" Type="http://schemas.openxmlformats.org/officeDocument/2006/relationships/image" Target="../media/image1.gif"/><Relationship Id="rId7" Type="http://schemas.openxmlformats.org/officeDocument/2006/relationships/image" Target="../media/image12.png"/><Relationship Id="rId12" Type="http://schemas.openxmlformats.org/officeDocument/2006/relationships/chart" Target="../charts/chart1.xml"/><Relationship Id="rId17" Type="http://schemas.openxmlformats.org/officeDocument/2006/relationships/chart" Target="../charts/chart6.xml"/><Relationship Id="rId2" Type="http://schemas.openxmlformats.org/officeDocument/2006/relationships/image" Target="../media/image8.png"/><Relationship Id="rId16"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chart" Target="../charts/chart4.xml"/><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png"/><Relationship Id="rId1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01" y="1741103"/>
            <a:ext cx="20761796" cy="1774984"/>
          </a:xfrm>
        </p:spPr>
        <p:txBody>
          <a:bodyPr vert="horz" lIns="0" tIns="0" rIns="0" bIns="0" rtlCol="0" anchor="b" anchorCtr="0">
            <a:noAutofit/>
          </a:bodyPr>
          <a:lstStyle/>
          <a:p>
            <a:r>
              <a:rPr lang="sr-Latn-RS" sz="7200" b="1" noProof="1"/>
              <a:t>Autonomno računarsko igranje igara inspirisano </a:t>
            </a:r>
            <a:r>
              <a:rPr lang="sr-Latn-RS" sz="7200" b="1" noProof="1" smtClean="0"/>
              <a:t>„Deep Learning“ </a:t>
            </a:r>
            <a:r>
              <a:rPr lang="sr-Latn-RS" sz="7200" b="1" noProof="1"/>
              <a:t>principima</a:t>
            </a:r>
          </a:p>
        </p:txBody>
      </p:sp>
      <p:pic>
        <p:nvPicPr>
          <p:cNvPr id="552" name="Picture 551"/>
          <p:cNvPicPr>
            <a:picLocks noChangeAspect="1"/>
          </p:cNvPicPr>
          <p:nvPr/>
        </p:nvPicPr>
        <p:blipFill rotWithShape="1">
          <a:blip r:embed="rId2"/>
          <a:srcRect r="82651"/>
          <a:stretch/>
        </p:blipFill>
        <p:spPr>
          <a:xfrm>
            <a:off x="21829278" y="1284298"/>
            <a:ext cx="2884236" cy="4106301"/>
          </a:xfrm>
          <a:prstGeom prst="rect">
            <a:avLst/>
          </a:prstGeom>
        </p:spPr>
      </p:pic>
      <p:sp>
        <p:nvSpPr>
          <p:cNvPr id="553" name="Text Placeholder 5"/>
          <p:cNvSpPr>
            <a:spLocks noGrp="1"/>
          </p:cNvSpPr>
          <p:nvPr>
            <p:ph type="body" sz="quarter" idx="13"/>
          </p:nvPr>
        </p:nvSpPr>
        <p:spPr>
          <a:xfrm>
            <a:off x="689302" y="4301298"/>
            <a:ext cx="21139976" cy="1243812"/>
          </a:xfrm>
        </p:spPr>
        <p:txBody>
          <a:bodyPr/>
          <a:lstStyle/>
          <a:p>
            <a:pPr algn="just"/>
            <a:r>
              <a:rPr lang="sr-Latn-RS" sz="2400" dirty="0"/>
              <a:t>Nikola </a:t>
            </a:r>
            <a:r>
              <a:rPr lang="sr-Latn-RS" sz="2400" dirty="0" smtClean="0"/>
              <a:t>Jovanović</a:t>
            </a:r>
            <a:r>
              <a:rPr lang="en-US" sz="2400" dirty="0" smtClean="0"/>
              <a:t> (1996)</a:t>
            </a:r>
            <a:r>
              <a:rPr lang="sr-Latn-RS" sz="2400" dirty="0" smtClean="0"/>
              <a:t>, seminar računarstva</a:t>
            </a:r>
            <a:endParaRPr lang="sr-Latn-RS" sz="2400" dirty="0"/>
          </a:p>
          <a:p>
            <a:pPr algn="just"/>
            <a:r>
              <a:rPr lang="sr-Latn-RS" sz="2400" dirty="0" smtClean="0"/>
              <a:t>IV razred</a:t>
            </a:r>
            <a:r>
              <a:rPr lang="en-US" sz="2400" dirty="0" smtClean="0"/>
              <a:t>, </a:t>
            </a:r>
            <a:r>
              <a:rPr lang="sr-Latn-RS" sz="2400" dirty="0" smtClean="0"/>
              <a:t>Deveta </a:t>
            </a:r>
            <a:r>
              <a:rPr lang="sr-Latn-RS" sz="2400" dirty="0"/>
              <a:t>gimnazija „Mihailo Petrović – Alas</a:t>
            </a:r>
            <a:r>
              <a:rPr lang="sr-Latn-RS" sz="2400" dirty="0" smtClean="0"/>
              <a:t>“</a:t>
            </a:r>
            <a:r>
              <a:rPr lang="en-US" sz="2400" dirty="0" smtClean="0"/>
              <a:t>, Beograd</a:t>
            </a:r>
            <a:endParaRPr lang="sr-Latn-RS" sz="2400" dirty="0"/>
          </a:p>
          <a:p>
            <a:pPr algn="just"/>
            <a:endParaRPr lang="sr-Latn-RS" dirty="0"/>
          </a:p>
        </p:txBody>
      </p:sp>
      <p:sp>
        <p:nvSpPr>
          <p:cNvPr id="554" name="Text Placeholder 1"/>
          <p:cNvSpPr txBox="1">
            <a:spLocks/>
          </p:cNvSpPr>
          <p:nvPr/>
        </p:nvSpPr>
        <p:spPr>
          <a:xfrm>
            <a:off x="720000" y="5531563"/>
            <a:ext cx="11520000" cy="7498638"/>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Uvod</a:t>
            </a:r>
          </a:p>
          <a:p>
            <a:pPr algn="just"/>
            <a:r>
              <a:rPr lang="sr-Latn-RS" sz="2400" dirty="0" smtClean="0"/>
              <a:t>Veštačka inteligencija je jedna od oblasti računarstva koje se </a:t>
            </a:r>
            <a:r>
              <a:rPr lang="sr-Latn-RS" sz="2400" dirty="0" smtClean="0"/>
              <a:t>trenutno </a:t>
            </a:r>
            <a:r>
              <a:rPr lang="sr-Latn-RS" sz="2400" dirty="0" smtClean="0"/>
              <a:t>najviše razvijaju. Takođe je i sve češća tema u naučno-popularnim člancima. Ideja ovog rada je da čitaocima približi koncept mašinskog učenja, kao jednog od oblika veštačke inteligencije.</a:t>
            </a:r>
          </a:p>
          <a:p>
            <a:pPr algn="just"/>
            <a:r>
              <a:rPr lang="sr-Latn-RS" sz="2400" dirty="0" smtClean="0"/>
              <a:t>Osnovni principi mašinskog učenja prikazani su pomoću dva slična algoritma koji uče da igraju igrice. Algoritmi su posebno dizajnirani u ovom radu, a testirani su na igrama Iks-oks i dve verzije igreTrkanje sa konzole Brock Game (popularno Tetris).</a:t>
            </a:r>
          </a:p>
          <a:p>
            <a:pPr algn="just"/>
            <a:r>
              <a:rPr lang="sr-Latn-RS" sz="2400" dirty="0" smtClean="0"/>
              <a:t>Inspiracija za ovaj projekat je rad „Playing Atari with Deep Reinforcement Learning“, u kome grupa autora objašnjava svoj  univerzalni algoritam za igranje igrica. Njihov algoritam je naučio da irgra pet igrica za računar Atari, a to su: </a:t>
            </a:r>
            <a:r>
              <a:rPr lang="sr-Latn-RS" sz="2400" i="1" dirty="0" smtClean="0"/>
              <a:t>Pong</a:t>
            </a:r>
            <a:r>
              <a:rPr lang="sr-Latn-RS" sz="2400" dirty="0" smtClean="0"/>
              <a:t>, </a:t>
            </a:r>
            <a:r>
              <a:rPr lang="sr-Latn-RS" sz="2400" i="1" dirty="0" smtClean="0"/>
              <a:t>Breakout</a:t>
            </a:r>
            <a:r>
              <a:rPr lang="sr-Latn-RS" sz="2400" dirty="0" smtClean="0"/>
              <a:t>, </a:t>
            </a:r>
            <a:r>
              <a:rPr lang="sr-Latn-RS" sz="2400" i="1" dirty="0" smtClean="0"/>
              <a:t>Space</a:t>
            </a:r>
            <a:r>
              <a:rPr lang="sr-Latn-RS" sz="2400" dirty="0" smtClean="0"/>
              <a:t> </a:t>
            </a:r>
            <a:r>
              <a:rPr lang="sr-Latn-RS" sz="2400" i="1" dirty="0" smtClean="0"/>
              <a:t>Invaders</a:t>
            </a:r>
            <a:r>
              <a:rPr lang="sr-Latn-RS" sz="2400" dirty="0" smtClean="0"/>
              <a:t>, </a:t>
            </a:r>
            <a:r>
              <a:rPr lang="sr-Latn-RS" sz="2400" i="1" dirty="0" smtClean="0"/>
              <a:t>Seaquest</a:t>
            </a:r>
            <a:r>
              <a:rPr lang="sr-Latn-RS" sz="2400" dirty="0" smtClean="0"/>
              <a:t> i </a:t>
            </a:r>
            <a:r>
              <a:rPr lang="sr-Latn-RS" sz="2400" i="1" dirty="0" smtClean="0"/>
              <a:t>Beam</a:t>
            </a:r>
            <a:r>
              <a:rPr lang="sr-Latn-RS" sz="2400" dirty="0" smtClean="0"/>
              <a:t> </a:t>
            </a:r>
            <a:r>
              <a:rPr lang="sr-Latn-RS" sz="2400" i="1" dirty="0" smtClean="0"/>
              <a:t>Rider</a:t>
            </a:r>
            <a:r>
              <a:rPr lang="sr-Latn-RS" sz="2400" dirty="0" smtClean="0"/>
              <a:t>. Na nekima je čak nadmašio ljudskog eksperta ili naučio da koristi bagove u igrici u svoju </a:t>
            </a:r>
            <a:r>
              <a:rPr lang="sr-Latn-RS" sz="2400" dirty="0" smtClean="0"/>
              <a:t>korist. Ilustracije iz ovog rada nalaze se ispod.</a:t>
            </a:r>
          </a:p>
          <a:p>
            <a:pPr algn="just"/>
            <a:r>
              <a:rPr lang="sr-Latn-RS" sz="2400" dirty="0" smtClean="0"/>
              <a:t>Algoritmi implementirani u ovom radu su znatno prostiji i služe da prikažu osnovne koncepte mašinskog učenja. Oni se primenom složenijih rešenja mogu unaprediti u univerzalne i veoma efikasne algoritme za učenje igara.</a:t>
            </a:r>
            <a:endParaRPr lang="sr-Latn-RS" sz="2400" dirty="0" smtClean="0"/>
          </a:p>
        </p:txBody>
      </p:sp>
      <p:sp>
        <p:nvSpPr>
          <p:cNvPr id="555" name="Text Placeholder 1"/>
          <p:cNvSpPr txBox="1">
            <a:spLocks/>
          </p:cNvSpPr>
          <p:nvPr/>
        </p:nvSpPr>
        <p:spPr>
          <a:xfrm>
            <a:off x="12993489" y="9952394"/>
            <a:ext cx="11520000" cy="6155613"/>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Osnovne ideje algoritama</a:t>
            </a:r>
            <a:endParaRPr lang="sr-Latn-RS" sz="2400" dirty="0"/>
          </a:p>
          <a:p>
            <a:pPr algn="just"/>
            <a:r>
              <a:rPr lang="sr-Latn-RS" sz="2400" dirty="0" smtClean="0"/>
              <a:t>Ključna osobina </a:t>
            </a:r>
            <a:r>
              <a:rPr lang="sr-Latn-RS" sz="2400" dirty="0" smtClean="0"/>
              <a:t>algoritama </a:t>
            </a:r>
            <a:r>
              <a:rPr lang="sr-Latn-RS" sz="2400" dirty="0" smtClean="0"/>
              <a:t>kojima se bavi ovaj rad </a:t>
            </a:r>
            <a:r>
              <a:rPr lang="sr-Latn-RS" sz="2400" dirty="0"/>
              <a:t>je </a:t>
            </a:r>
            <a:r>
              <a:rPr lang="sr-Latn-RS" sz="2400" b="1" dirty="0" smtClean="0"/>
              <a:t>univerzalnost</a:t>
            </a:r>
            <a:r>
              <a:rPr lang="sr-Latn-RS" sz="2400" dirty="0"/>
              <a:t>. </a:t>
            </a:r>
            <a:r>
              <a:rPr lang="sr-Latn-RS" sz="2400" dirty="0" smtClean="0"/>
              <a:t>Algoritmi su dizajnirani tako da uče da igraju igru bez poznavanja pravila i ciljeva igre.</a:t>
            </a:r>
          </a:p>
          <a:p>
            <a:pPr algn="just"/>
            <a:r>
              <a:rPr lang="sr-Latn-RS" sz="2400" dirty="0" smtClean="0"/>
              <a:t>Informacije kojima algoritmi raspolažu su iste kao i one kojima bi raspolagao čovek koji prvi put vidi igru:</a:t>
            </a:r>
          </a:p>
          <a:p>
            <a:pPr lvl="1" algn="just"/>
            <a:r>
              <a:rPr lang="sr-Latn-RS" sz="2400" b="0" dirty="0" smtClean="0"/>
              <a:t>Trenutno stanje ekrana (trenutna slika na ekranu)</a:t>
            </a:r>
          </a:p>
          <a:p>
            <a:pPr lvl="1" algn="just"/>
            <a:r>
              <a:rPr lang="sr-Latn-RS" sz="2400" b="0" dirty="0" smtClean="0"/>
              <a:t>Trenutan skor</a:t>
            </a:r>
            <a:endParaRPr lang="sr-Latn-RS" sz="2400" b="0" dirty="0"/>
          </a:p>
          <a:p>
            <a:pPr algn="just"/>
            <a:r>
              <a:rPr lang="sr-Latn-RS" sz="2400" dirty="0" smtClean="0"/>
              <a:t>U ovom radu algoritmi koriste prost princip – kada dobiju informaciju o povecanju skora oni povećavaju verovatnoću da će sledeći put kada na ekranu bude ista slika odigrati isti potez.</a:t>
            </a:r>
          </a:p>
          <a:p>
            <a:pPr algn="just"/>
            <a:r>
              <a:rPr lang="sr-Latn-RS" sz="2400" b="0" dirty="0" smtClean="0"/>
              <a:t>Ovo znači da će program vrmenom igrati sve bolje i bolje, učeći na svojim greškama. Podrazumeva se da učenje uvek kreće od nule, tj. </a:t>
            </a:r>
            <a:r>
              <a:rPr lang="sr-Latn-RS" sz="2400" dirty="0"/>
              <a:t>n</a:t>
            </a:r>
            <a:r>
              <a:rPr lang="sr-Latn-RS" sz="2400" b="0" dirty="0" smtClean="0"/>
              <a:t>e koriste  se trening setovi koji predstvljaju veliki broj partija odigranih od strane čoveka koje algoritam može da analizira.</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801" y="13249800"/>
            <a:ext cx="2192571" cy="14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000" y="13249800"/>
            <a:ext cx="2199429" cy="14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2469" y="13249800"/>
            <a:ext cx="2189965" cy="14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2353" y="13249800"/>
            <a:ext cx="2195101"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80363" y="13249800"/>
            <a:ext cx="2193389"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C:\Users\Nikola\Documents\python\Masinsko ucenje\iks-ok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54191" y="5400674"/>
            <a:ext cx="4247157" cy="42471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C:\Users\Nikola\Documents\python\Masinsko ucenje\trkanj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3749" y="4657725"/>
            <a:ext cx="5524681" cy="4829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65" name="Text Placeholder 1"/>
          <p:cNvSpPr txBox="1">
            <a:spLocks/>
          </p:cNvSpPr>
          <p:nvPr/>
        </p:nvSpPr>
        <p:spPr>
          <a:xfrm>
            <a:off x="890801" y="15342988"/>
            <a:ext cx="11520000" cy="2586857"/>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Detaljnije o igrama:</a:t>
            </a:r>
          </a:p>
          <a:p>
            <a:pPr algn="just"/>
            <a:r>
              <a:rPr lang="sr-Latn-RS" sz="2400" dirty="0" smtClean="0"/>
              <a:t>Ove dve igre su odabrane za demonstraciju zato što su jednostavne za implementaciju i mogu dobro da ilustruju korišćene algoritme.</a:t>
            </a:r>
          </a:p>
          <a:p>
            <a:pPr algn="just"/>
            <a:r>
              <a:rPr lang="sr-Latn-RS" sz="2400" b="0" dirty="0" smtClean="0"/>
              <a:t>Zanimljivo je i to što se isti koncept može uspoešno primneniti na Iks-oks, kao društvenu, poteznu igru i na dinamičnu igru trkanja.</a:t>
            </a:r>
          </a:p>
        </p:txBody>
      </p:sp>
      <p:sp>
        <p:nvSpPr>
          <p:cNvPr id="566" name="Text Placeholder 1"/>
          <p:cNvSpPr txBox="1">
            <a:spLocks/>
          </p:cNvSpPr>
          <p:nvPr/>
        </p:nvSpPr>
        <p:spPr>
          <a:xfrm>
            <a:off x="852701" y="26712402"/>
            <a:ext cx="11523526" cy="6023807"/>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Iks-oks:</a:t>
            </a:r>
          </a:p>
          <a:p>
            <a:pPr algn="just"/>
            <a:r>
              <a:rPr lang="sr-Latn-RS" sz="2400" dirty="0" smtClean="0"/>
              <a:t>Ekran koji se prosleđuje algoritmu je predstavljen matricom sa tri reda i tri kolone, sa mogućim stanjima 0, 1 i 2. Ova stanja predstavljaju prazno polje, polje obeleženo sa X i polje obeleženo sa O.</a:t>
            </a:r>
          </a:p>
          <a:p>
            <a:pPr algn="just"/>
            <a:r>
              <a:rPr lang="sr-Latn-RS" sz="2400" dirty="0" smtClean="0"/>
              <a:t>Komande u igri su </a:t>
            </a:r>
            <a:r>
              <a:rPr lang="sr-Latn-RS" sz="2400" noProof="1" smtClean="0"/>
              <a:t>interpretirane</a:t>
            </a:r>
            <a:r>
              <a:rPr lang="sr-Latn-RS" sz="2400" dirty="0" smtClean="0"/>
              <a:t> kao pritisci na devet različitih tastera na tastaturi, tako da se algoritam u svakom potezu odlučuje za akciju od 0 do 8. U implementaciju igre je uključen sistem bodovanja table. To znači da je za svako stanje na tabli moguće izračunati koji potez je optimalan</a:t>
            </a:r>
            <a:r>
              <a:rPr lang="sr-Latn-RS" sz="2400" dirty="0"/>
              <a:t>. </a:t>
            </a:r>
          </a:p>
          <a:p>
            <a:pPr algn="just"/>
            <a:r>
              <a:rPr lang="sr-Latn-RS" sz="2400" dirty="0"/>
              <a:t>Algoritam uči da igra, igrajući protiv drugog algoritma koji uvek odabira potpuno nasumične poteze, kako bi se osiguralo da će biti istestirane sve kombinacije</a:t>
            </a:r>
            <a:r>
              <a:rPr lang="sr-Latn-RS" sz="2400" dirty="0" smtClean="0"/>
              <a:t>.</a:t>
            </a:r>
          </a:p>
          <a:p>
            <a:pPr algn="just"/>
            <a:r>
              <a:rPr lang="sr-Latn-RS" sz="2400" dirty="0" smtClean="0"/>
              <a:t>Kada algoritam izabere akciju i potez se </a:t>
            </a:r>
            <a:r>
              <a:rPr lang="sr-Latn-RS" sz="2400" dirty="0" smtClean="0"/>
              <a:t>odigra</a:t>
            </a:r>
            <a:r>
              <a:rPr lang="sr-Latn-RS" sz="2400" dirty="0" smtClean="0"/>
              <a:t>, nagrada koja se vraća algoritmu predstavlja vrednost efikasnosti poteza koji je odigran. Ona ima vrednost 1 ukoliko je izabran optimalan potez, u suprotnom ima vrednost 0.</a:t>
            </a:r>
            <a:endParaRPr lang="sr-Latn-RS" sz="2400" dirty="0"/>
          </a:p>
        </p:txBody>
      </p:sp>
      <p:sp>
        <p:nvSpPr>
          <p:cNvPr id="567" name="Date Placeholder 6"/>
          <p:cNvSpPr>
            <a:spLocks noGrp="1"/>
          </p:cNvSpPr>
          <p:nvPr>
            <p:ph type="dt" sz="half" idx="2"/>
          </p:nvPr>
        </p:nvSpPr>
        <p:spPr>
          <a:xfrm>
            <a:off x="890801" y="33954833"/>
            <a:ext cx="17228482" cy="1143419"/>
          </a:xfrm>
        </p:spPr>
        <p:txBody>
          <a:bodyPr vert="horz" lIns="0" tIns="0" rIns="0" bIns="0" rtlCol="0" anchor="b" anchorCtr="0"/>
          <a:lstStyle/>
          <a:p>
            <a:pPr algn="l"/>
            <a:r>
              <a:rPr lang="sr-Latn-RS" sz="3200" dirty="0" smtClean="0">
                <a:solidFill>
                  <a:schemeClr val="tx2"/>
                </a:solidFill>
                <a:latin typeface="Century Gothic" pitchFamily="34" charset="0"/>
                <a:cs typeface="Arial" pitchFamily="34" charset="0"/>
              </a:rPr>
              <a:t>XIV godišnja konferencija polaznika</a:t>
            </a:r>
          </a:p>
          <a:p>
            <a:pPr algn="l"/>
            <a:r>
              <a:rPr lang="sr-Latn-RS" sz="3200" dirty="0" smtClean="0">
                <a:solidFill>
                  <a:schemeClr val="tx2"/>
                </a:solidFill>
                <a:latin typeface="Century Gothic" pitchFamily="34" charset="0"/>
                <a:cs typeface="Arial" pitchFamily="34" charset="0"/>
              </a:rPr>
              <a:t>Istraživačke stanice Petnica</a:t>
            </a:r>
          </a:p>
          <a:p>
            <a:pPr algn="l"/>
            <a:r>
              <a:rPr lang="sr-Latn-RS" sz="3200" dirty="0" smtClean="0">
                <a:solidFill>
                  <a:schemeClr val="tx2"/>
                </a:solidFill>
                <a:latin typeface="Century Gothic" pitchFamily="34" charset="0"/>
                <a:cs typeface="Arial" pitchFamily="34" charset="0"/>
              </a:rPr>
              <a:t>"Korak u nauku"</a:t>
            </a:r>
          </a:p>
          <a:p>
            <a:pPr algn="l"/>
            <a:r>
              <a:rPr lang="sr-Latn-RS" dirty="0" smtClean="0">
                <a:solidFill>
                  <a:schemeClr val="tx2"/>
                </a:solidFill>
                <a:latin typeface="Century Gothic" pitchFamily="34" charset="0"/>
                <a:cs typeface="Arial" pitchFamily="34" charset="0"/>
              </a:rPr>
              <a:t>novembar 201</a:t>
            </a:r>
            <a:r>
              <a:rPr lang="sr-Latn-RS" dirty="0">
                <a:solidFill>
                  <a:schemeClr val="tx2"/>
                </a:solidFill>
                <a:latin typeface="Century Gothic" pitchFamily="34" charset="0"/>
                <a:cs typeface="Arial" pitchFamily="34" charset="0"/>
              </a:rPr>
              <a:t>5</a:t>
            </a:r>
            <a:endParaRPr lang="fr-FR" dirty="0">
              <a:solidFill>
                <a:schemeClr val="tx2"/>
              </a:solidFill>
              <a:latin typeface="Century Gothic" pitchFamily="34" charset="0"/>
              <a:cs typeface="Arial" pitchFamily="34" charset="0"/>
            </a:endParaRPr>
          </a:p>
        </p:txBody>
      </p:sp>
      <p:pic>
        <p:nvPicPr>
          <p:cNvPr id="3" name="Picture 2" descr="C:\Users\Nikola\Documents\python\Masinsko ucenje\trkanje2.png"/>
          <p:cNvPicPr>
            <a:picLocks noChangeAspect="1" noChangeArrowheads="1"/>
          </p:cNvPicPr>
          <p:nvPr/>
        </p:nvPicPr>
        <p:blipFill rotWithShape="1">
          <a:blip r:embed="rId11">
            <a:extLst>
              <a:ext uri="{28A0092B-C50C-407E-A947-70E740481C1C}">
                <a14:useLocalDpi xmlns:a14="http://schemas.microsoft.com/office/drawing/2010/main" val="0"/>
              </a:ext>
            </a:extLst>
          </a:blip>
          <a:srcRect l="54510"/>
          <a:stretch/>
        </p:blipFill>
        <p:spPr bwMode="auto">
          <a:xfrm>
            <a:off x="9223380" y="23727853"/>
            <a:ext cx="3027685" cy="2536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ext Placeholder 1"/>
          <p:cNvSpPr txBox="1">
            <a:spLocks/>
          </p:cNvSpPr>
          <p:nvPr/>
        </p:nvSpPr>
        <p:spPr>
          <a:xfrm>
            <a:off x="857451" y="18392151"/>
            <a:ext cx="11520000" cy="8491701"/>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Tetris trkanje</a:t>
            </a:r>
            <a:endParaRPr lang="sr-Latn-RS" sz="2400" dirty="0"/>
          </a:p>
          <a:p>
            <a:pPr algn="just"/>
            <a:r>
              <a:rPr lang="sr-Latn-RS" sz="2400" dirty="0" smtClean="0"/>
              <a:t>Dve verzije igre trkanja su preuzete sa </a:t>
            </a:r>
            <a:r>
              <a:rPr lang="sr-Latn-RS" sz="2400" dirty="0"/>
              <a:t>konzole </a:t>
            </a:r>
            <a:r>
              <a:rPr lang="sr-Latn-RS" sz="2400" i="1" dirty="0"/>
              <a:t>Brick </a:t>
            </a:r>
            <a:r>
              <a:rPr lang="sr-Latn-RS" sz="2400" i="1" dirty="0" smtClean="0"/>
              <a:t>Game</a:t>
            </a:r>
            <a:r>
              <a:rPr lang="sr-Latn-RS" sz="2400" dirty="0" smtClean="0"/>
              <a:t>. U prvoj verziji put kojim se automobili kreću ima dve trake, a u drugoj tri trake. Igrač kontroliše auto sa </a:t>
            </a:r>
            <a:r>
              <a:rPr lang="sr-Latn-RS" sz="2400" dirty="0"/>
              <a:t>dva tastera koji označavaju komande levo i </a:t>
            </a:r>
            <a:r>
              <a:rPr lang="sr-Latn-RS" sz="2400" dirty="0" smtClean="0"/>
              <a:t>desno.</a:t>
            </a:r>
            <a:endParaRPr lang="sr-Latn-RS" sz="2400" dirty="0" smtClean="0"/>
          </a:p>
          <a:p>
            <a:pPr algn="just"/>
            <a:r>
              <a:rPr lang="sr-Latn-RS" sz="2400" dirty="0" smtClean="0"/>
              <a:t>Protivnički automobili se pojavljuju na vrhu ekrana u nasumično odabranim trakama i kreću se na dole, cilj igre je ne sudariti se sa protivničkim automobilima.</a:t>
            </a:r>
          </a:p>
          <a:p>
            <a:pPr algn="just"/>
            <a:r>
              <a:rPr lang="sr-Latn-RS" sz="2400" dirty="0"/>
              <a:t>Ekran koji se prosleđuje algoritmu je predstavljen matricom sa 20 redova i 10 kolona, sa mogućim stanjima 0 i </a:t>
            </a:r>
            <a:r>
              <a:rPr lang="sr-Latn-RS" sz="2400" dirty="0" smtClean="0"/>
              <a:t>1, koja odgovaraju crnim i belim pikselima.</a:t>
            </a:r>
          </a:p>
          <a:p>
            <a:pPr algn="just"/>
            <a:r>
              <a:rPr lang="sr-Latn-RS" sz="2400" dirty="0"/>
              <a:t>Sistem nagrađivanja u ovoj igrici je takav da algoritam samo dobija negativne poene kada se njegov automobil sudari sa drugim i izgubi </a:t>
            </a:r>
            <a:r>
              <a:rPr lang="sr-Latn-RS" sz="2400" dirty="0" smtClean="0"/>
              <a:t>život. Tada </a:t>
            </a:r>
            <a:r>
              <a:rPr lang="sr-Latn-RS" sz="2400" dirty="0" smtClean="0"/>
              <a:t>algoritam </a:t>
            </a:r>
            <a:r>
              <a:rPr lang="sr-Latn-RS" sz="2400" dirty="0"/>
              <a:t>za </a:t>
            </a:r>
            <a:r>
              <a:rPr lang="sr-Latn-RS" sz="2400" dirty="0" smtClean="0"/>
              <a:t>stanje ekrana koje je prethodilo sudaru, zabranjuje </a:t>
            </a:r>
            <a:r>
              <a:rPr lang="sr-Latn-RS" sz="2400" dirty="0" smtClean="0"/>
              <a:t>akciju </a:t>
            </a:r>
            <a:r>
              <a:rPr lang="sr-Latn-RS" sz="2400" dirty="0" smtClean="0"/>
              <a:t>koja je dovela do gubitka </a:t>
            </a:r>
            <a:r>
              <a:rPr lang="sr-Latn-RS" sz="2400" dirty="0" smtClean="0"/>
              <a:t>života.</a:t>
            </a:r>
            <a:endParaRPr lang="sr-Latn-RS" sz="2400" dirty="0"/>
          </a:p>
        </p:txBody>
      </p:sp>
      <p:sp>
        <p:nvSpPr>
          <p:cNvPr id="5" name="TextBox 4"/>
          <p:cNvSpPr txBox="1"/>
          <p:nvPr/>
        </p:nvSpPr>
        <p:spPr>
          <a:xfrm>
            <a:off x="13944600" y="19011900"/>
            <a:ext cx="65" cy="215444"/>
          </a:xfrm>
          <a:prstGeom prst="rect">
            <a:avLst/>
          </a:prstGeom>
          <a:noFill/>
        </p:spPr>
        <p:txBody>
          <a:bodyPr wrap="none" lIns="0" tIns="0" rIns="0" bIns="0" rtlCol="0">
            <a:spAutoFit/>
          </a:bodyPr>
          <a:lstStyle/>
          <a:p>
            <a:pPr algn="just"/>
            <a:endParaRPr lang="sr-Latn-RS" sz="1400" dirty="0" smtClean="0">
              <a:latin typeface="Arial" pitchFamily="34" charset="0"/>
              <a:cs typeface="Arial" pitchFamily="34" charset="0"/>
            </a:endParaRPr>
          </a:p>
        </p:txBody>
      </p:sp>
      <p:sp>
        <p:nvSpPr>
          <p:cNvPr id="21" name="Text Placeholder 1"/>
          <p:cNvSpPr txBox="1">
            <a:spLocks/>
          </p:cNvSpPr>
          <p:nvPr/>
        </p:nvSpPr>
        <p:spPr>
          <a:xfrm>
            <a:off x="857452" y="23895951"/>
            <a:ext cx="8082452" cy="2425925"/>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algn="just"/>
            <a:r>
              <a:rPr lang="sr-Latn-RS" sz="2400" dirty="0" smtClean="0"/>
              <a:t>Ovakav pritup ne može da se primeni na drugu verziju igre zato što u slučaju prikazanom na slici ne postoji akcija kojom može da se izbegne gubljenje života. Ovaj probelm je rešen tako što algoritam takva stanja obeleži kao stanja na kojima je već izgubio život, a zatim uči kako njih da izbegne.</a:t>
            </a:r>
            <a:endParaRPr lang="sr-Latn-RS" sz="2400" dirty="0"/>
          </a:p>
          <a:p>
            <a:pPr algn="just"/>
            <a:endParaRPr lang="sr-Latn-RS" sz="2400" dirty="0"/>
          </a:p>
        </p:txBody>
      </p:sp>
      <p:sp>
        <p:nvSpPr>
          <p:cNvPr id="22" name="Text Placeholder 1"/>
          <p:cNvSpPr txBox="1">
            <a:spLocks/>
          </p:cNvSpPr>
          <p:nvPr/>
        </p:nvSpPr>
        <p:spPr>
          <a:xfrm>
            <a:off x="12993489" y="16388410"/>
            <a:ext cx="11520000" cy="18815990"/>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Rezultati učenja</a:t>
            </a:r>
            <a:endParaRPr lang="sr-Latn-RS" sz="2400" dirty="0"/>
          </a:p>
          <a:p>
            <a:pPr algn="just"/>
            <a:r>
              <a:rPr lang="sr-Latn-RS" sz="2400" dirty="0" smtClean="0"/>
              <a:t>Sledećia dva grafika prikazuju uspešnost algoritma koji je učio da igra poziciju X u igri Iks-oks. Na graficima su prikazane pobede, porazi i nerešene partije, čiji broj je resetovan na svakih 10000 partija. Na drugom grafiku je izbačen broj pobeda, kako bi se bolje video odnos broja izgubljenih i nerešenih paritja.</a:t>
            </a:r>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algn="just"/>
            <a:endParaRPr lang="sr-Latn-RS" sz="2400" dirty="0" smtClean="0"/>
          </a:p>
          <a:p>
            <a:pPr algn="just"/>
            <a:r>
              <a:rPr lang="sr-Latn-RS" sz="2400" dirty="0" smtClean="0"/>
              <a:t>Sledeći grafici prikazuju uspešnost algoritma koji je učio da igra poziciju O.</a:t>
            </a:r>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marL="0" indent="0" algn="just">
              <a:buNone/>
            </a:pPr>
            <a:endParaRPr lang="sr-Latn-RS" sz="2400" dirty="0" smtClean="0"/>
          </a:p>
          <a:p>
            <a:pPr algn="just"/>
            <a:r>
              <a:rPr lang="sr-Latn-RS" sz="2400" dirty="0" smtClean="0"/>
              <a:t>Sa prethodnih grafika se vidi da:</a:t>
            </a:r>
          </a:p>
          <a:p>
            <a:pPr lvl="1" algn="just"/>
            <a:r>
              <a:rPr lang="sr-Latn-RS" sz="2400" b="0" dirty="0" smtClean="0"/>
              <a:t>Iako procenat pobeda brzo raste, potrebno je mnogo više treniranja da bi broj izgubljenih partija pao na nulu.</a:t>
            </a:r>
          </a:p>
          <a:p>
            <a:pPr lvl="1" algn="just"/>
            <a:r>
              <a:rPr lang="sr-Latn-RS" sz="2400" b="0" dirty="0" smtClean="0"/>
              <a:t>Drugi par grafika se slaže sa činjenicom da je O podređena pozicija u odnosu na X, zbog  sporijeg učenja i većeg broja nerešenih partija.</a:t>
            </a:r>
          </a:p>
          <a:p>
            <a:pPr marL="1259998" lvl="1" indent="0" algn="just">
              <a:buNone/>
            </a:pPr>
            <a:endParaRPr lang="sr-Latn-RS" sz="2400" b="0" dirty="0"/>
          </a:p>
          <a:p>
            <a:pPr algn="just"/>
            <a:r>
              <a:rPr lang="sr-Latn-RS" sz="2400" dirty="0" smtClean="0"/>
              <a:t>Na sledeća dva grafika prikazana je uspešnost algoritma koji je učio prvu i drugu verziju igre trkanja. Na logaritamskoj skali je prikazan odnos prosečnog broja osvojenih poena u odnosu na broj izgubljenih partija od početka učenja, nakon velikog broja ponavljanja.</a:t>
            </a:r>
          </a:p>
          <a:p>
            <a:pPr algn="just"/>
            <a:endParaRPr lang="sr-Latn-RS" sz="2400" b="0" dirty="0"/>
          </a:p>
          <a:p>
            <a:pPr algn="just"/>
            <a:endParaRPr lang="sr-Latn-RS" sz="2400" dirty="0" smtClean="0"/>
          </a:p>
          <a:p>
            <a:pPr algn="just"/>
            <a:endParaRPr lang="sr-Latn-RS" sz="2400" b="0" dirty="0"/>
          </a:p>
          <a:p>
            <a:pPr algn="just"/>
            <a:endParaRPr lang="sr-Latn-RS" sz="2400" dirty="0" smtClean="0"/>
          </a:p>
          <a:p>
            <a:pPr algn="just"/>
            <a:endParaRPr lang="sr-Latn-RS" sz="2400" b="0" dirty="0"/>
          </a:p>
          <a:p>
            <a:pPr algn="just"/>
            <a:endParaRPr lang="sr-Latn-RS" sz="2400" dirty="0" smtClean="0"/>
          </a:p>
          <a:p>
            <a:pPr algn="just"/>
            <a:endParaRPr lang="sr-Latn-RS" sz="2400" b="0" dirty="0"/>
          </a:p>
          <a:p>
            <a:pPr algn="just"/>
            <a:endParaRPr lang="sr-Latn-RS" sz="2400" dirty="0" smtClean="0"/>
          </a:p>
          <a:p>
            <a:pPr algn="just"/>
            <a:r>
              <a:rPr lang="sr-Latn-RS" sz="2400" dirty="0" smtClean="0"/>
              <a:t>Sa prethodnih grafika se može zaključiti da:</a:t>
            </a:r>
          </a:p>
          <a:p>
            <a:pPr lvl="1" algn="just"/>
            <a:r>
              <a:rPr lang="sr-Latn-RS" sz="2400" b="0" dirty="0" smtClean="0"/>
              <a:t>Oba grafika prikazuju isti oblik zavisnosti uspešnosti od broja izgubljenih života</a:t>
            </a:r>
          </a:p>
          <a:p>
            <a:pPr lvl="1" algn="just"/>
            <a:r>
              <a:rPr lang="sr-Latn-RS" sz="2400" b="0" dirty="0" smtClean="0"/>
              <a:t>Druga verzija igre zahteva oko četiri puta više odigranih partija da bi bila savladana.</a:t>
            </a:r>
          </a:p>
          <a:p>
            <a:pPr lvl="1" algn="just"/>
            <a:endParaRPr lang="sr-Latn-RS" sz="2400" b="0" dirty="0" smtClean="0"/>
          </a:p>
        </p:txBody>
      </p:sp>
      <p:graphicFrame>
        <p:nvGraphicFramePr>
          <p:cNvPr id="29" name="Chart 28"/>
          <p:cNvGraphicFramePr>
            <a:graphicFrameLocks/>
          </p:cNvGraphicFramePr>
          <p:nvPr>
            <p:extLst>
              <p:ext uri="{D42A27DB-BD31-4B8C-83A1-F6EECF244321}">
                <p14:modId xmlns:p14="http://schemas.microsoft.com/office/powerpoint/2010/main" val="501041617"/>
              </p:ext>
            </p:extLst>
          </p:nvPr>
        </p:nvGraphicFramePr>
        <p:xfrm>
          <a:off x="13058928" y="18796249"/>
          <a:ext cx="5694561" cy="336567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0" name="Chart 29"/>
          <p:cNvGraphicFramePr>
            <a:graphicFrameLocks/>
          </p:cNvGraphicFramePr>
          <p:nvPr>
            <p:extLst>
              <p:ext uri="{D42A27DB-BD31-4B8C-83A1-F6EECF244321}">
                <p14:modId xmlns:p14="http://schemas.microsoft.com/office/powerpoint/2010/main" val="1528330552"/>
              </p:ext>
            </p:extLst>
          </p:nvPr>
        </p:nvGraphicFramePr>
        <p:xfrm>
          <a:off x="18990785" y="18801482"/>
          <a:ext cx="5676985" cy="335520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4" name="Chart 33"/>
          <p:cNvGraphicFramePr>
            <a:graphicFrameLocks/>
          </p:cNvGraphicFramePr>
          <p:nvPr>
            <p:extLst>
              <p:ext uri="{D42A27DB-BD31-4B8C-83A1-F6EECF244321}">
                <p14:modId xmlns:p14="http://schemas.microsoft.com/office/powerpoint/2010/main" val="2567309594"/>
              </p:ext>
            </p:extLst>
          </p:nvPr>
        </p:nvGraphicFramePr>
        <p:xfrm>
          <a:off x="13058928" y="22761020"/>
          <a:ext cx="5722798" cy="3432186"/>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5" name="Chart 34"/>
          <p:cNvGraphicFramePr>
            <a:graphicFrameLocks/>
          </p:cNvGraphicFramePr>
          <p:nvPr>
            <p:extLst>
              <p:ext uri="{D42A27DB-BD31-4B8C-83A1-F6EECF244321}">
                <p14:modId xmlns:p14="http://schemas.microsoft.com/office/powerpoint/2010/main" val="4008398392"/>
              </p:ext>
            </p:extLst>
          </p:nvPr>
        </p:nvGraphicFramePr>
        <p:xfrm>
          <a:off x="18935700" y="22761020"/>
          <a:ext cx="5732070" cy="3437454"/>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6" name="Chart 35"/>
          <p:cNvGraphicFramePr>
            <a:graphicFrameLocks/>
          </p:cNvGraphicFramePr>
          <p:nvPr>
            <p:extLst>
              <p:ext uri="{D42A27DB-BD31-4B8C-83A1-F6EECF244321}">
                <p14:modId xmlns:p14="http://schemas.microsoft.com/office/powerpoint/2010/main" val="1078373667"/>
              </p:ext>
            </p:extLst>
          </p:nvPr>
        </p:nvGraphicFramePr>
        <p:xfrm>
          <a:off x="13058928" y="30161046"/>
          <a:ext cx="5694561" cy="3416737"/>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7" name="Chart 36"/>
          <p:cNvGraphicFramePr>
            <a:graphicFrameLocks/>
          </p:cNvGraphicFramePr>
          <p:nvPr>
            <p:extLst>
              <p:ext uri="{D42A27DB-BD31-4B8C-83A1-F6EECF244321}">
                <p14:modId xmlns:p14="http://schemas.microsoft.com/office/powerpoint/2010/main" val="884455604"/>
              </p:ext>
            </p:extLst>
          </p:nvPr>
        </p:nvGraphicFramePr>
        <p:xfrm>
          <a:off x="18941050" y="30161046"/>
          <a:ext cx="5726720" cy="3417908"/>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1510271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abyrinth 70x100 cm">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AXA">
      <a:majorFont>
        <a:latin typeface="Century Gothic"/>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140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xmlns="" name="Labyrinth 70x100 cm" id="{3B1AD886-FFF2-4246-9F8A-86EDABD9CA59}" vid="{AD485997-DBA1-418C-B2CD-BE43062A45A5}"/>
    </a:ext>
  </a:extLst>
</a:theme>
</file>

<file path=ppt/theme/theme2.xml><?xml version="1.0" encoding="utf-8"?>
<a:theme xmlns:a="http://schemas.openxmlformats.org/drawingml/2006/main" name="Thème Office">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AXA">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AXA">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Labyrinth 70x100 cm</Template>
  <TotalTime>1101</TotalTime>
  <Words>1054</Words>
  <Application>Microsoft Office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Labyrinth 70x100 cm</vt:lpstr>
      <vt:lpstr>Autonomno računarsko igranje igara inspirisano „Deep Learning“ principima</vt:lpstr>
    </vt:vector>
  </TitlesOfParts>
  <Company>Kompanija DUNAV osiguranje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Upoređivanje efikasnosti algoritama za snalaženje u lavirintu</dc:title>
  <dc:creator>Nikola Jovanovic</dc:creator>
  <cp:lastModifiedBy>Nikola Jovanović</cp:lastModifiedBy>
  <cp:revision>138</cp:revision>
  <cp:lastPrinted>2014-10-09T09:53:38Z</cp:lastPrinted>
  <dcterms:created xsi:type="dcterms:W3CDTF">2014-11-23T18:57:48Z</dcterms:created>
  <dcterms:modified xsi:type="dcterms:W3CDTF">2015-11-17T11:35:24Z</dcterms:modified>
</cp:coreProperties>
</file>