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3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DAAA84-1BAE-433E-A720-ABFDC1AB93A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Aplikacija</a:t>
            </a:r>
            <a:r>
              <a:rPr lang="en-US" sz="3600" b="1" dirty="0"/>
              <a:t> za </a:t>
            </a:r>
            <a:r>
              <a:rPr lang="en-US" sz="3600" b="1" dirty="0" err="1"/>
              <a:t>organizaciju</a:t>
            </a:r>
            <a:r>
              <a:rPr lang="en-US" sz="3600" b="1" dirty="0"/>
              <a:t> </a:t>
            </a:r>
            <a:r>
              <a:rPr lang="en-US" sz="3600" b="1" dirty="0" err="1"/>
              <a:t>demosa</a:t>
            </a:r>
            <a:r>
              <a:rPr lang="en-US" sz="3600" b="1" dirty="0"/>
              <a:t> za </a:t>
            </a:r>
            <a:r>
              <a:rPr lang="en-US" sz="3600" b="1" dirty="0" err="1"/>
              <a:t>računarske</a:t>
            </a:r>
            <a:r>
              <a:rPr lang="en-US" sz="3600" b="1" dirty="0"/>
              <a:t> </a:t>
            </a:r>
            <a:r>
              <a:rPr lang="en-US" sz="3600" b="1" dirty="0" err="1"/>
              <a:t>praktikume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predavanja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snimanja</a:t>
            </a:r>
            <a:r>
              <a:rPr lang="en-US" sz="3600" b="1" dirty="0"/>
              <a:t> 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/>
              <a:t>doktorskom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aktuarskom</a:t>
            </a:r>
            <a:r>
              <a:rPr lang="en-US" sz="3600" b="1" dirty="0"/>
              <a:t> </a:t>
            </a:r>
            <a:r>
              <a:rPr lang="en-US" sz="3600" b="1" dirty="0" err="1"/>
              <a:t>studiju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CA47-170A-7456-656A-AF80A82A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800" dirty="0"/>
              <a:t>Željka Baća, Nora berdalović, DOMINIK HORVAT I NIKOLA KAŠNAR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32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Galerija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5D6-E06E-1C92-ADC4-8FA1374E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A5182-1867-57B8-7ADB-044DCEA3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1709702"/>
            <a:ext cx="10515600" cy="34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801-4538-CD1D-C35A-70F4664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Popis svih demosa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908-B1E2-279B-5DC2-E358AE1D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1197-D2A3-3C61-D7A4-A36B6646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67492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31323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A3D0F-2197-82CB-B277-DB66A951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" y="1266818"/>
            <a:ext cx="2147058" cy="1589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490D0-6A68-F9DE-F7CE-93101617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3" y="3216931"/>
            <a:ext cx="3554737" cy="3327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67BB68-8005-58C9-0701-1ECC78EDE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21" y="741259"/>
            <a:ext cx="7070677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13EA-12AB-269D-EEBF-9732931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Obavijesti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7C1-030C-69B0-D5D6-E7570872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930C-32F3-D7A2-29A6-BEBE0A49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34" y="1620358"/>
            <a:ext cx="9049966" cy="2494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BA187-8D54-9FCA-C0BF-94E8E190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2" y="4270721"/>
            <a:ext cx="7500026" cy="21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31323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F26A-3C84-4E11-5893-26F32BC5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14" y="2496594"/>
            <a:ext cx="3385026" cy="2287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6B651-20C5-FB10-3E8C-4191CDF4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90" y="666345"/>
            <a:ext cx="5434483" cy="55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4E126-1D95-AA6C-9A02-11CC5764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" y="1689954"/>
            <a:ext cx="12192000" cy="1826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7EB2B-2551-735C-AA48-76691A16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3" y="3705958"/>
            <a:ext cx="4638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55763-64BB-87E3-FBFE-71D626A1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1" y="2176506"/>
            <a:ext cx="5682879" cy="2877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FECE98-BE46-E425-CFCA-7A88F076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00" y="926624"/>
            <a:ext cx="5741301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sz="6600" b="1" dirty="0"/>
              <a:t>HVALA NA PAŽNJI!</a:t>
            </a:r>
            <a:endParaRPr lang="en-US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7C034-FFBC-B0FD-56C8-DAE441A9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hr-HR" sz="4800">
                <a:solidFill>
                  <a:srgbClr val="EBEBEB"/>
                </a:solidFill>
              </a:rPr>
              <a:t>Cilj aplikacije</a:t>
            </a:r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hr-HR" dirty="0"/>
              <a:t>pomoć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demosa</a:t>
            </a:r>
            <a:r>
              <a:rPr lang="en-US" dirty="0"/>
              <a:t> za </a:t>
            </a:r>
            <a:r>
              <a:rPr lang="en-US" dirty="0" err="1"/>
              <a:t>dežurstva</a:t>
            </a:r>
            <a:r>
              <a:rPr lang="en-US" dirty="0"/>
              <a:t> u </a:t>
            </a:r>
            <a:r>
              <a:rPr lang="en-US" dirty="0" err="1"/>
              <a:t>praktikumima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za </a:t>
            </a:r>
            <a:r>
              <a:rPr lang="en-US" dirty="0" err="1"/>
              <a:t>snimanja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prijenos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doktorskom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aktuarskom</a:t>
            </a:r>
            <a:r>
              <a:rPr lang="en-US" dirty="0"/>
              <a:t> </a:t>
            </a:r>
            <a:r>
              <a:rPr lang="en-US" dirty="0" err="1"/>
              <a:t>studiju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DE47E-186F-F83A-5954-6DC45A62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87" y="2870418"/>
            <a:ext cx="7166209" cy="33534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106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2FA1-BC3F-B5DC-6E27-45EFA949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r>
              <a:rPr lang="hr-HR" dirty="0"/>
              <a:t>Baza sadrži 4 tablice</a:t>
            </a:r>
          </a:p>
          <a:p>
            <a:pPr marL="0" indent="0">
              <a:buNone/>
            </a:pPr>
            <a:r>
              <a:rPr lang="hr-HR" dirty="0"/>
              <a:t>	- demosi</a:t>
            </a:r>
          </a:p>
          <a:p>
            <a:pPr marL="0" indent="0">
              <a:buNone/>
            </a:pPr>
            <a:r>
              <a:rPr lang="hr-HR" dirty="0"/>
              <a:t>	- obavijesti</a:t>
            </a:r>
          </a:p>
          <a:p>
            <a:pPr marL="0" indent="0">
              <a:buNone/>
            </a:pPr>
            <a:r>
              <a:rPr lang="hr-HR" dirty="0"/>
              <a:t>	- postani_info</a:t>
            </a:r>
          </a:p>
          <a:p>
            <a:pPr marL="0" indent="0">
              <a:buNone/>
            </a:pPr>
            <a:r>
              <a:rPr lang="hr-HR" dirty="0"/>
              <a:t>	- postani_termini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61CC-DD0A-B495-3955-5381258C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Baza podataka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logo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C3480421-DBFF-A93E-E1CA-D541A05B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63" y="3709642"/>
            <a:ext cx="4611932" cy="21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5FB-3165-26FA-637E-D1425C0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A3E5-7723-A7FB-7B03-CF0B60E7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40631-FEFB-A4A8-44AB-18CF1921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5" y="1804603"/>
            <a:ext cx="11870569" cy="375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A3B8B-AEE5-B4AA-8FF6-20A3751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5" y="2222394"/>
            <a:ext cx="4319491" cy="4552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6ADE1-B745-4789-8974-A8D8FE52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14" y="2222394"/>
            <a:ext cx="4106998" cy="45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03026-C3E3-D949-5EEF-623851B5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6" y="1762067"/>
            <a:ext cx="5505984" cy="478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CCB90-D7CB-B929-2B1A-A6959EEE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" y="3277065"/>
            <a:ext cx="6096000" cy="2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Uloge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hr-HR" dirty="0"/>
              <a:t>Admini i demosi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B6F15-35F3-BFBE-F7C9-AF128958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" y="3702225"/>
            <a:ext cx="11822349" cy="355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BCF44-6729-C474-3E6A-2CA29601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4" y="4784469"/>
            <a:ext cx="11822349" cy="3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t">
            <a:normAutofit/>
          </a:bodyPr>
          <a:lstStyle/>
          <a:p>
            <a:r>
              <a:rPr lang="hr-HR" sz="4800" dirty="0">
                <a:solidFill>
                  <a:srgbClr val="EBEBEB"/>
                </a:solidFill>
              </a:rPr>
              <a:t>Upute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95D2FC-5001-3947-E34E-A2F8ACC1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4" y="1995790"/>
            <a:ext cx="2886216" cy="3171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1F0A09-800A-EC3D-67F1-9B97FB2A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33" y="3415380"/>
            <a:ext cx="5382954" cy="3268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066EE7-B86A-7060-0F3A-90962353C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33" y="264577"/>
            <a:ext cx="5885234" cy="30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9B836-ADFE-FB5E-096F-449DB07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>
                <a:solidFill>
                  <a:schemeClr val="bg2"/>
                </a:solidFill>
              </a:rPr>
              <a:t>Rezervacije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8C64-2BA8-6B7A-E29E-F81B97E9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A6C48-8EC5-2CCA-C5D5-D0E6F0F9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16" y="2703377"/>
            <a:ext cx="2877361" cy="32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Izvještaj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5D6-E06E-1C92-ADC4-8FA1374E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97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Ion</vt:lpstr>
      <vt:lpstr>Aplikacija za organizaciju demosa za računarske praktikume te predavanja i snimanja na doktorskom i aktuarskom studiju</vt:lpstr>
      <vt:lpstr>Cilj aplikacije</vt:lpstr>
      <vt:lpstr>Baza podataka</vt:lpstr>
      <vt:lpstr>Početna stranica</vt:lpstr>
      <vt:lpstr>Početna stranica</vt:lpstr>
      <vt:lpstr>Uloge</vt:lpstr>
      <vt:lpstr>Upute</vt:lpstr>
      <vt:lpstr>Rezervacije</vt:lpstr>
      <vt:lpstr>Izvještaj</vt:lpstr>
      <vt:lpstr>Galerija</vt:lpstr>
      <vt:lpstr>Popis svih demosa</vt:lpstr>
      <vt:lpstr>Postavke</vt:lpstr>
      <vt:lpstr>Obavijesti</vt:lpstr>
      <vt:lpstr>Admin postavke</vt:lpstr>
      <vt:lpstr>Admin postavke</vt:lpstr>
      <vt:lpstr>Admin postavke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11</cp:revision>
  <dcterms:created xsi:type="dcterms:W3CDTF">2024-07-04T07:49:59Z</dcterms:created>
  <dcterms:modified xsi:type="dcterms:W3CDTF">2024-07-04T08:56:40Z</dcterms:modified>
</cp:coreProperties>
</file>