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75" r:id="rId9"/>
    <p:sldId id="269" r:id="rId10"/>
    <p:sldId id="264" r:id="rId11"/>
    <p:sldId id="277" r:id="rId12"/>
    <p:sldId id="265" r:id="rId13"/>
    <p:sldId id="266" r:id="rId14"/>
    <p:sldId id="276" r:id="rId15"/>
    <p:sldId id="267" r:id="rId16"/>
    <p:sldId id="274" r:id="rId17"/>
    <p:sldId id="268" r:id="rId18"/>
    <p:sldId id="270" r:id="rId19"/>
    <p:sldId id="278" r:id="rId20"/>
    <p:sldId id="271" r:id="rId21"/>
    <p:sldId id="279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69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331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26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25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98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6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3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5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1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3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8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DAAA84-1BAE-433E-A720-ABFDC1AB93A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95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B56F-A4FD-9BFE-343C-4A82797E3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/>
              <a:t>Aplikacija</a:t>
            </a:r>
            <a:r>
              <a:rPr lang="en-US" sz="3600" b="1" dirty="0"/>
              <a:t> za </a:t>
            </a:r>
            <a:r>
              <a:rPr lang="en-US" sz="3600" b="1" dirty="0" err="1"/>
              <a:t>organizaciju</a:t>
            </a:r>
            <a:r>
              <a:rPr lang="en-US" sz="3600" b="1" dirty="0"/>
              <a:t> </a:t>
            </a:r>
            <a:r>
              <a:rPr lang="en-US" sz="3600" b="1" dirty="0" err="1"/>
              <a:t>demosa</a:t>
            </a:r>
            <a:r>
              <a:rPr lang="en-US" sz="3600" b="1" dirty="0"/>
              <a:t> za </a:t>
            </a:r>
            <a:r>
              <a:rPr lang="en-US" sz="3600" b="1" dirty="0" err="1"/>
              <a:t>računarske</a:t>
            </a:r>
            <a:r>
              <a:rPr lang="en-US" sz="3600" b="1" dirty="0"/>
              <a:t> </a:t>
            </a:r>
            <a:r>
              <a:rPr lang="en-US" sz="3600" b="1" dirty="0" err="1"/>
              <a:t>praktikume</a:t>
            </a:r>
            <a:r>
              <a:rPr lang="en-US" sz="3600" b="1" dirty="0"/>
              <a:t> </a:t>
            </a:r>
            <a:r>
              <a:rPr lang="en-US" sz="3600" b="1" dirty="0" err="1"/>
              <a:t>te</a:t>
            </a:r>
            <a:r>
              <a:rPr lang="en-US" sz="3600" b="1" dirty="0"/>
              <a:t> </a:t>
            </a:r>
            <a:r>
              <a:rPr lang="en-US" sz="3600" b="1" dirty="0" err="1"/>
              <a:t>predavanja</a:t>
            </a:r>
            <a:r>
              <a:rPr lang="en-US" sz="3600" b="1" dirty="0"/>
              <a:t> </a:t>
            </a:r>
            <a:r>
              <a:rPr lang="en-US" sz="3600" b="1" dirty="0" err="1"/>
              <a:t>i</a:t>
            </a:r>
            <a:r>
              <a:rPr lang="en-US" sz="3600" b="1" dirty="0"/>
              <a:t> </a:t>
            </a:r>
            <a:r>
              <a:rPr lang="en-US" sz="3600" b="1" dirty="0" err="1"/>
              <a:t>snimanja</a:t>
            </a:r>
            <a:r>
              <a:rPr lang="en-US" sz="3600" b="1" dirty="0"/>
              <a:t> </a:t>
            </a:r>
            <a:r>
              <a:rPr lang="en-US" sz="3600" b="1" dirty="0" err="1"/>
              <a:t>na</a:t>
            </a:r>
            <a:r>
              <a:rPr lang="en-US" sz="3600" b="1" dirty="0"/>
              <a:t> </a:t>
            </a:r>
            <a:r>
              <a:rPr lang="en-US" sz="3600" b="1" dirty="0" err="1"/>
              <a:t>doktorskom</a:t>
            </a:r>
            <a:r>
              <a:rPr lang="en-US" sz="3600" b="1" dirty="0"/>
              <a:t> </a:t>
            </a:r>
            <a:r>
              <a:rPr lang="en-US" sz="3600" b="1" dirty="0" err="1"/>
              <a:t>i</a:t>
            </a:r>
            <a:r>
              <a:rPr lang="en-US" sz="3600" b="1" dirty="0"/>
              <a:t> </a:t>
            </a:r>
            <a:r>
              <a:rPr lang="en-US" sz="3600" b="1" dirty="0" err="1"/>
              <a:t>aktuarskom</a:t>
            </a:r>
            <a:r>
              <a:rPr lang="en-US" sz="3600" b="1" dirty="0"/>
              <a:t> </a:t>
            </a:r>
            <a:r>
              <a:rPr lang="en-US" sz="3600" b="1" dirty="0" err="1"/>
              <a:t>studiju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6CA47-170A-7456-656A-AF80A82AA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1800" dirty="0"/>
              <a:t>Željka Baća, Nora berdalović, DOMINIK HORVAT I NIKOLA KAŠNAR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632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9B836-ADFE-FB5E-096F-449DB07D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EBEBEB"/>
                </a:solidFill>
              </a:rPr>
              <a:t>Rezervacije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644F6232-FDBD-9F19-FB18-782F35B8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 lnSpcReduction="10000"/>
          </a:bodyPr>
          <a:lstStyle/>
          <a:p>
            <a:r>
              <a:rPr lang="hr-HR" dirty="0">
                <a:solidFill>
                  <a:srgbClr val="EBEBEB"/>
                </a:solidFill>
              </a:rPr>
              <a:t>Raspored za sadašnji tjedan i sljedeći</a:t>
            </a:r>
          </a:p>
          <a:p>
            <a:r>
              <a:rPr lang="hr-HR" dirty="0">
                <a:solidFill>
                  <a:srgbClr val="EBEBEB"/>
                </a:solidFill>
              </a:rPr>
              <a:t>Demosi se zapisuju tjedan dana unaprijed za termine</a:t>
            </a:r>
          </a:p>
          <a:p>
            <a:r>
              <a:rPr lang="hr-HR" dirty="0">
                <a:solidFill>
                  <a:srgbClr val="EBEBEB"/>
                </a:solidFill>
              </a:rPr>
              <a:t>Podaci se spremaju u JSON datoteke te se mijenjaju ovisno o tome što se gdje upiše</a:t>
            </a:r>
          </a:p>
          <a:p>
            <a:r>
              <a:rPr lang="hr-HR" dirty="0">
                <a:solidFill>
                  <a:srgbClr val="EBEBEB"/>
                </a:solidFill>
              </a:rPr>
              <a:t>Na kraju tjedna ih admin spremi trajno(više o tome kasnije kod Admin postavki)</a:t>
            </a:r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5040AD9-147B-A237-FD4B-49F5F003E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71" y="647698"/>
            <a:ext cx="5722147" cy="55626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7399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A46D6-1074-ED35-DD6E-D007D2CC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Rezervacije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B898-6E3B-B8F6-3E87-1D7F4FDF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53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A5182-1867-57B8-7ADB-044DCEA30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16039" r="4427" b="-1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2B028-0D59-B19F-C36F-340FAA48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EBEBEB"/>
                </a:solidFill>
              </a:rPr>
              <a:t>Galerija</a:t>
            </a:r>
            <a:endParaRPr lang="en-US" sz="4800" dirty="0">
              <a:solidFill>
                <a:srgbClr val="EBEBEB"/>
              </a:solidFill>
            </a:endParaRPr>
          </a:p>
        </p:txBody>
      </p:sp>
      <p:sp>
        <p:nvSpPr>
          <p:cNvPr id="7" name="Content Placeholder 28">
            <a:extLst>
              <a:ext uri="{FF2B5EF4-FFF2-40B4-BE49-F238E27FC236}">
                <a16:creationId xmlns:a16="http://schemas.microsoft.com/office/drawing/2014/main" id="{61000218-474F-A897-8921-812C28302BF1}"/>
              </a:ext>
            </a:extLst>
          </p:cNvPr>
          <p:cNvSpPr txBox="1">
            <a:spLocks/>
          </p:cNvSpPr>
          <p:nvPr/>
        </p:nvSpPr>
        <p:spPr>
          <a:xfrm>
            <a:off x="4259062" y="5169358"/>
            <a:ext cx="7791855" cy="796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r-HR" dirty="0">
                <a:solidFill>
                  <a:srgbClr val="EBEBEB"/>
                </a:solidFill>
              </a:rPr>
              <a:t>Galerija za slike demosa i svega neformalnog</a:t>
            </a:r>
          </a:p>
          <a:p>
            <a:r>
              <a:rPr lang="hr-HR" dirty="0">
                <a:solidFill>
                  <a:srgbClr val="EBEBEB"/>
                </a:solidFill>
              </a:rPr>
              <a:t>Slike može uplaodati/micati samo Admin</a:t>
            </a:r>
          </a:p>
        </p:txBody>
      </p:sp>
    </p:spTree>
    <p:extLst>
      <p:ext uri="{BB962C8B-B14F-4D97-AF65-F5344CB8AC3E}">
        <p14:creationId xmlns:p14="http://schemas.microsoft.com/office/powerpoint/2010/main" val="75347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17801-4538-CD1D-C35A-70F46640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Popis svih demosa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2908-B1E2-279B-5DC2-E358AE1D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305966"/>
            <a:ext cx="8946541" cy="3484879"/>
          </a:xfrm>
        </p:spPr>
        <p:txBody>
          <a:bodyPr>
            <a:normAutofit/>
          </a:bodyPr>
          <a:lstStyle/>
          <a:p>
            <a:r>
              <a:rPr lang="hr-HR" dirty="0"/>
              <a:t>Popis svih demosa, njihovih informacija te evidencija broja sati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61197-D2A3-3C61-D7A4-A36B6646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97" y="2957438"/>
            <a:ext cx="111252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46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17801-4538-CD1D-C35A-70F46640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EBEBEB"/>
                </a:solidFill>
              </a:rPr>
              <a:t>Popis svih demosa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C77CE-B7F4-110B-555E-3EBDDCBF6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580" y="1440426"/>
            <a:ext cx="5455368" cy="3886948"/>
          </a:xfrm>
          <a:prstGeom prst="rect">
            <a:avLst/>
          </a:prstGeom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2908-B1E2-279B-5DC2-E358AE1D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Pri kliku na gumb Broj sati dobije se sljedeći ispis</a:t>
            </a:r>
          </a:p>
          <a:p>
            <a:r>
              <a:rPr lang="hr-HR" dirty="0">
                <a:solidFill>
                  <a:srgbClr val="FFFFFF"/>
                </a:solidFill>
              </a:rPr>
              <a:t>Demosi si mogu provjeravati sate te prijaviti nepravilnosti ukoliko je do njih došlo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712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CC05-6745-AD14-68B1-11D33588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hr-HR"/>
              <a:t>Postavke</a:t>
            </a:r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A3D0F-2197-82CB-B277-DB66A9510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947" y="1853248"/>
            <a:ext cx="3625568" cy="2683330"/>
          </a:xfrm>
          <a:prstGeom prst="rect">
            <a:avLst/>
          </a:prstGeom>
          <a:effectLst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88AC-AB4A-29CB-21AB-09D28DE7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hr-HR" dirty="0"/>
              <a:t>Općenite postavke koje imaju svi demosi</a:t>
            </a:r>
          </a:p>
          <a:p>
            <a:r>
              <a:rPr lang="hr-HR" dirty="0"/>
              <a:t>Moguća je promjena vlastitih podataka, promjena šifre te promjena teme aplikacije u dark ili light mode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B490D0-6A68-F9DE-F7CE-931016174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281" y="3726642"/>
            <a:ext cx="2910617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7943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159-5343-DC49-0521-E77AA970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Postavke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BF622-BD5E-4A4A-B94F-076DE75F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57C7F-659E-F942-145B-76A47E71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97" y="2246076"/>
            <a:ext cx="4949293" cy="4071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320F7-290C-9E74-6CA1-FB54340B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535021"/>
            <a:ext cx="6607731" cy="44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4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713EA-12AB-269D-EEBF-97329312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Obavijesti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87C1-030C-69B0-D5D6-E7570872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6930C-32F3-D7A2-29A6-BEBE0A491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34" y="1620358"/>
            <a:ext cx="9049966" cy="24947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4BA187-8D54-9FCA-C0BF-94E8E1904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62" y="4270721"/>
            <a:ext cx="7500026" cy="2108634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D72BEA2-5B39-48A1-65D5-A33FF5C52A9E}"/>
              </a:ext>
            </a:extLst>
          </p:cNvPr>
          <p:cNvSpPr txBox="1">
            <a:spLocks/>
          </p:cNvSpPr>
          <p:nvPr/>
        </p:nvSpPr>
        <p:spPr>
          <a:xfrm>
            <a:off x="826074" y="2286673"/>
            <a:ext cx="2593199" cy="56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r-HR"/>
              <a:t>Admin strana</a:t>
            </a:r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7AC5AB27-9EA5-B537-2D30-E271796C0243}"/>
              </a:ext>
            </a:extLst>
          </p:cNvPr>
          <p:cNvSpPr txBox="1">
            <a:spLocks/>
          </p:cNvSpPr>
          <p:nvPr/>
        </p:nvSpPr>
        <p:spPr>
          <a:xfrm>
            <a:off x="8914603" y="5171620"/>
            <a:ext cx="2593199" cy="56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r-HR"/>
              <a:t>Demos strana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12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5CC05-6745-AD14-68B1-11D33588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80" y="31323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hr-HR" dirty="0">
                <a:solidFill>
                  <a:srgbClr val="FFFFFF"/>
                </a:solidFill>
              </a:rPr>
              <a:t>Admin postavke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88AC-AB4A-29CB-21AB-09D28DE7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hr-HR" dirty="0"/>
              <a:t>Prikazuju se samo adminima, tj. korisnicima sa ovlasti 0</a:t>
            </a:r>
          </a:p>
          <a:p>
            <a:r>
              <a:rPr lang="hr-HR" dirty="0"/>
              <a:t>Admin može registrirati nove demose, maknuti stare te vidjeti sve nove prijave koje su ispunili studenti željni zapošljenja</a:t>
            </a:r>
          </a:p>
          <a:p>
            <a:r>
              <a:rPr lang="hr-HR" dirty="0"/>
              <a:t>Također ima mogućnost zbrajanja svih sati te njihov ispis u izvještaj u PDF obliku</a:t>
            </a:r>
          </a:p>
          <a:p>
            <a:r>
              <a:rPr lang="hr-HR" dirty="0"/>
              <a:t>Moguć i uplaod slika u galeriju(slično kao kod uputa)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8FF26A-3C84-4E11-5893-26F32BC51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30" y="1949942"/>
            <a:ext cx="3385026" cy="22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73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695C3-4EDE-3CB9-11EB-E12363B5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Registracija novih i micanje starih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D0C0-0DF3-4B17-E532-2A006221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9D93E-DD75-FB12-1FDB-5537FD0E9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40" y="1977887"/>
            <a:ext cx="4070373" cy="4138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0744A2-AF6C-97B2-3606-4C6D0ED89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190" y="2330606"/>
            <a:ext cx="7061533" cy="357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8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DB643-017A-2837-7B9D-F4337685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1792921"/>
          </a:xfrm>
        </p:spPr>
        <p:txBody>
          <a:bodyPr anchor="ctr">
            <a:normAutofit/>
          </a:bodyPr>
          <a:lstStyle/>
          <a:p>
            <a:r>
              <a:rPr lang="hr-HR" sz="4800" dirty="0">
                <a:solidFill>
                  <a:srgbClr val="EBEBEB"/>
                </a:solidFill>
              </a:rPr>
              <a:t>Cilj aplikacije</a:t>
            </a:r>
            <a:endParaRPr lang="en-US" sz="4800" dirty="0">
              <a:solidFill>
                <a:srgbClr val="EBEBEB"/>
              </a:solidFill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CB70-34AE-1227-2EC1-F598E5CB5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502" y="1106545"/>
            <a:ext cx="6495847" cy="2589913"/>
          </a:xfrm>
        </p:spPr>
        <p:txBody>
          <a:bodyPr>
            <a:normAutofit/>
          </a:bodyPr>
          <a:lstStyle/>
          <a:p>
            <a:r>
              <a:rPr lang="hr-HR" dirty="0"/>
              <a:t>Pomoć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organizacije</a:t>
            </a:r>
            <a:r>
              <a:rPr lang="en-US" dirty="0"/>
              <a:t> </a:t>
            </a:r>
            <a:r>
              <a:rPr lang="en-US" dirty="0" err="1"/>
              <a:t>demosa</a:t>
            </a:r>
            <a:r>
              <a:rPr lang="en-US" dirty="0"/>
              <a:t> za </a:t>
            </a:r>
            <a:r>
              <a:rPr lang="en-US" dirty="0" err="1"/>
              <a:t>dežurstva</a:t>
            </a:r>
            <a:r>
              <a:rPr lang="en-US" dirty="0"/>
              <a:t> u </a:t>
            </a:r>
            <a:r>
              <a:rPr lang="en-US" dirty="0" err="1"/>
              <a:t>praktikumima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za </a:t>
            </a:r>
            <a:r>
              <a:rPr lang="en-US" dirty="0" err="1"/>
              <a:t>snimanja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prijenos</a:t>
            </a:r>
            <a:r>
              <a:rPr lang="en-US" dirty="0"/>
              <a:t> </a:t>
            </a:r>
            <a:r>
              <a:rPr lang="en-US" dirty="0" err="1"/>
              <a:t>predavanja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doktorskom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aktuarskom</a:t>
            </a:r>
            <a:r>
              <a:rPr lang="en-US" dirty="0"/>
              <a:t> </a:t>
            </a:r>
            <a:r>
              <a:rPr lang="en-US" dirty="0" err="1"/>
              <a:t>studiju</a:t>
            </a:r>
            <a:endParaRPr lang="hr-HR" dirty="0"/>
          </a:p>
          <a:p>
            <a:r>
              <a:rPr lang="hr-HR" dirty="0"/>
              <a:t>Cilj je objediniti svu komunikaciju preko jedne aplikacije</a:t>
            </a:r>
          </a:p>
          <a:p>
            <a:r>
              <a:rPr lang="hr-HR" dirty="0"/>
              <a:t>Dosadašnja komunikacija: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DE47E-186F-F83A-5954-6DC45A62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8" y="3345889"/>
            <a:ext cx="6629585" cy="3368802"/>
          </a:xfrm>
          <a:prstGeom prst="rect">
            <a:avLst/>
          </a:prstGeom>
          <a:effectLst/>
        </p:spPr>
      </p:pic>
      <p:pic>
        <p:nvPicPr>
          <p:cNvPr id="6" name="Picture 5" descr="A green and white logo&#10;&#10;Description automatically generated">
            <a:extLst>
              <a:ext uri="{FF2B5EF4-FFF2-40B4-BE49-F238E27FC236}">
                <a16:creationId xmlns:a16="http://schemas.microsoft.com/office/drawing/2014/main" id="{805FE89B-7FC7-F2C5-7CE3-9A4C97CB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126" y="2553458"/>
            <a:ext cx="2461448" cy="247683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2F48C2C-BD43-E1FA-08AF-AF63E203D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9273" y="4306348"/>
            <a:ext cx="2332304" cy="22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68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695C3-4EDE-3CB9-11EB-E12363B5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Popis demosa te zbroj sati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D0C0-0DF3-4B17-E532-2A006221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481" y="3923079"/>
            <a:ext cx="6459165" cy="2934921"/>
          </a:xfrm>
        </p:spPr>
        <p:txBody>
          <a:bodyPr>
            <a:normAutofit/>
          </a:bodyPr>
          <a:lstStyle/>
          <a:p>
            <a:r>
              <a:rPr lang="hr-HR" dirty="0"/>
              <a:t>Pri kliku na prvi gumb se sati od trenutnog tjedna zbroje na sate za trenutni mjesec</a:t>
            </a:r>
          </a:p>
          <a:p>
            <a:r>
              <a:rPr lang="hr-HR" dirty="0"/>
              <a:t>Klikom na drugi gumb se ti sati obrišu pri ulasku u novi mjesec</a:t>
            </a:r>
          </a:p>
          <a:p>
            <a:r>
              <a:rPr lang="hr-HR" dirty="0"/>
              <a:t>Klikom na treći gumb dobijemo PDF ispis izvještaja spremnog za printanje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4E126-1D95-AA6C-9A02-11CC57649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9" y="1771628"/>
            <a:ext cx="11147898" cy="1744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7EB2B-2551-735C-AA48-76691A16B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26" y="3626061"/>
            <a:ext cx="46386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09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695C3-4EDE-3CB9-11EB-E12363B5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Izvještaj</a:t>
            </a:r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Content Placeholder 10" descr="A white sheet with black text&#10;&#10;Description automatically generated">
            <a:extLst>
              <a:ext uri="{FF2B5EF4-FFF2-40B4-BE49-F238E27FC236}">
                <a16:creationId xmlns:a16="http://schemas.microsoft.com/office/drawing/2014/main" id="{F8101F99-ABDA-2360-55C6-ADBC3C21F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881311"/>
            <a:ext cx="6270662" cy="50949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0061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B56F-A4FD-9BFE-343C-4A82797E3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hr-HR" sz="6600" b="1" dirty="0"/>
              <a:t>HVALA NA PAŽNJI!</a:t>
            </a:r>
            <a:endParaRPr lang="en-US" sz="6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F7C034-FFBC-B0FD-56C8-DAE441A95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0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8389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7891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2FA1-BC3F-B5DC-6E27-45EFA949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88" y="1645920"/>
            <a:ext cx="5919503" cy="4470821"/>
          </a:xfrm>
        </p:spPr>
        <p:txBody>
          <a:bodyPr>
            <a:normAutofit/>
          </a:bodyPr>
          <a:lstStyle/>
          <a:p>
            <a:r>
              <a:rPr lang="hr-HR" dirty="0"/>
              <a:t>Baza sadrži 4 tablice</a:t>
            </a:r>
          </a:p>
          <a:p>
            <a:pPr marL="0" indent="0">
              <a:buNone/>
            </a:pPr>
            <a:r>
              <a:rPr lang="hr-HR" dirty="0"/>
              <a:t>	- demosi</a:t>
            </a:r>
          </a:p>
          <a:p>
            <a:pPr marL="0" indent="0">
              <a:buNone/>
            </a:pPr>
            <a:r>
              <a:rPr lang="hr-HR" dirty="0"/>
              <a:t>	- obavijesti</a:t>
            </a:r>
          </a:p>
          <a:p>
            <a:pPr marL="0" indent="0">
              <a:buNone/>
            </a:pPr>
            <a:r>
              <a:rPr lang="hr-HR" dirty="0"/>
              <a:t>	- postani_info</a:t>
            </a:r>
          </a:p>
          <a:p>
            <a:pPr marL="0" indent="0">
              <a:buNone/>
            </a:pPr>
            <a:r>
              <a:rPr lang="hr-HR" dirty="0"/>
              <a:t>	- postani_termini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1089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561CC-DD0A-B495-3955-5381258C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029" y="574867"/>
            <a:ext cx="3522879" cy="4470821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Baza podataka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A logo of a computer server&#10;&#10;Description automatically generated with medium confidence">
            <a:extLst>
              <a:ext uri="{FF2B5EF4-FFF2-40B4-BE49-F238E27FC236}">
                <a16:creationId xmlns:a16="http://schemas.microsoft.com/office/drawing/2014/main" id="{C3480421-DBFF-A93E-E1CA-D541A05BD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41" y="2350037"/>
            <a:ext cx="3566348" cy="1664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DBB8C9-DD48-44FC-F4E7-122A6D1A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96" y="4227662"/>
            <a:ext cx="9108611" cy="24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6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FD5FB-3165-26FA-637E-D1425C02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Početna stranica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A3E5-7723-A7FB-7B03-CF0B60E79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340631-FEFB-A4A8-44AB-18CF1921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5" y="1804603"/>
            <a:ext cx="11870569" cy="375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4A3B8B-AEE5-B4AA-8FF6-20A37516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35" y="2222394"/>
            <a:ext cx="4319491" cy="45520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76ADE1-B745-4789-8974-A8D8FE52A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714" y="2222394"/>
            <a:ext cx="4106998" cy="45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06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A46D6-1074-ED35-DD6E-D007D2CC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Početna stranica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B898-6E3B-B8F6-3E87-1D7F4FDF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03026-C3E3-D949-5EEF-623851B5A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6" y="1762067"/>
            <a:ext cx="5505984" cy="4788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CCB90-D7CB-B929-2B1A-A6959EEE0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" y="3277065"/>
            <a:ext cx="6096000" cy="29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4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A46D6-1074-ED35-DD6E-D007D2CC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Uloge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B898-6E3B-B8F6-3E87-1D7F4FDF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hr-HR" dirty="0"/>
              <a:t>Admini(ovlast 0) i demosi(ovlast 1)</a:t>
            </a:r>
          </a:p>
          <a:p>
            <a:r>
              <a:rPr lang="hr-HR" dirty="0"/>
              <a:t>Ovisno o ulozi korisnika ispisat će mu se pripadna navigacijska traka sa određenim funkcionalnostima gdje se neke i razlikuju ovisno o ovlasti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CBC6D-1F64-C104-86BB-4778531A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4" y="4571839"/>
            <a:ext cx="11715345" cy="351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CBA23-7CF7-8884-2601-78F384748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24" y="5520547"/>
            <a:ext cx="11715345" cy="3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54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DB643-017A-2837-7B9D-F4337685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t">
            <a:normAutofit/>
          </a:bodyPr>
          <a:lstStyle/>
          <a:p>
            <a:r>
              <a:rPr lang="hr-HR" sz="4800" dirty="0">
                <a:solidFill>
                  <a:srgbClr val="EBEBEB"/>
                </a:solidFill>
              </a:rPr>
              <a:t>Upute</a:t>
            </a:r>
            <a:endParaRPr lang="en-US" sz="4800" dirty="0">
              <a:solidFill>
                <a:srgbClr val="EBEBEB"/>
              </a:solidFill>
            </a:endParaRP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95D2FC-5001-3947-E34E-A2F8ACC1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24" y="1995790"/>
            <a:ext cx="2886216" cy="317112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40B47C-C022-A170-55AD-6A033728F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738" y="1404186"/>
            <a:ext cx="5346074" cy="4610910"/>
          </a:xfrm>
        </p:spPr>
        <p:txBody>
          <a:bodyPr/>
          <a:lstStyle/>
          <a:p>
            <a:r>
              <a:rPr lang="hr-HR" dirty="0"/>
              <a:t>Admin može uređivati tekst u posebnom editoru</a:t>
            </a:r>
          </a:p>
          <a:p>
            <a:r>
              <a:rPr lang="hr-HR" dirty="0"/>
              <a:t>Posebni prikaz za admine a posebni za goste</a:t>
            </a:r>
          </a:p>
          <a:p>
            <a:r>
              <a:rPr lang="hr-HR" dirty="0"/>
              <a:t>Admin također može i uploadati popratne slike za upute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B5C42-F3FB-609D-120A-B1C7A1B90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029" y="4202518"/>
            <a:ext cx="6590388" cy="22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25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A46D6-1074-ED35-DD6E-D007D2CC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Upute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413A9-410F-DFE7-A038-95D9B409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5105" y="2329997"/>
            <a:ext cx="2593199" cy="563822"/>
          </a:xfrm>
        </p:spPr>
        <p:txBody>
          <a:bodyPr/>
          <a:lstStyle/>
          <a:p>
            <a:r>
              <a:rPr lang="hr-HR" dirty="0"/>
              <a:t>Admin strana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673758-4FCB-3B8C-2EE0-F2D8C3E6D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322" y="206343"/>
            <a:ext cx="5885234" cy="3003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FDAC30-71C5-BEB5-1588-41702CAFB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86" y="3399882"/>
            <a:ext cx="5382954" cy="3268368"/>
          </a:xfrm>
          <a:prstGeom prst="rect">
            <a:avLst/>
          </a:prstGeom>
        </p:spPr>
      </p:pic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EE46CED4-23D1-A61D-76A8-E1093B87A575}"/>
              </a:ext>
            </a:extLst>
          </p:cNvPr>
          <p:cNvSpPr txBox="1">
            <a:spLocks/>
          </p:cNvSpPr>
          <p:nvPr/>
        </p:nvSpPr>
        <p:spPr>
          <a:xfrm>
            <a:off x="6792524" y="4892254"/>
            <a:ext cx="3258310" cy="101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r-HR" dirty="0"/>
              <a:t>Demos strana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74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2B028-0D59-B19F-C36F-340FAA48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hr-HR">
                <a:solidFill>
                  <a:srgbClr val="EBEBEB"/>
                </a:solidFill>
              </a:rPr>
              <a:t>Rezervacije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05D6-E06E-1C92-ADC4-8FA1374E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EBEBEB"/>
                </a:solidFill>
              </a:rPr>
              <a:t>Omogućuje live zapis demosa u tablicu</a:t>
            </a:r>
          </a:p>
          <a:p>
            <a:r>
              <a:rPr lang="hr-HR" dirty="0">
                <a:solidFill>
                  <a:srgbClr val="EBEBEB"/>
                </a:solidFill>
              </a:rPr>
              <a:t>Neki oblik „kopije” google sheeta</a:t>
            </a:r>
          </a:p>
          <a:p>
            <a:r>
              <a:rPr lang="hr-HR" dirty="0">
                <a:solidFill>
                  <a:srgbClr val="EBEBEB"/>
                </a:solidFill>
              </a:rPr>
              <a:t>Drugi korisnici vide kada se netko zapiše u neko polje te što pišu</a:t>
            </a:r>
          </a:p>
          <a:p>
            <a:r>
              <a:rPr lang="hr-HR" dirty="0">
                <a:solidFill>
                  <a:srgbClr val="EBEBEB"/>
                </a:solidFill>
              </a:rPr>
              <a:t>Postoje 4 vrste tablica ovisno o poslu</a:t>
            </a:r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9EC8C-1048-AD1A-582B-4D8CE8E4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545" y="647698"/>
            <a:ext cx="4864783" cy="55626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33148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428</Words>
  <Application>Microsoft Office PowerPoint</Application>
  <PresentationFormat>Widescreen</PresentationFormat>
  <Paragraphs>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Century Gothic</vt:lpstr>
      <vt:lpstr>Wingdings 3</vt:lpstr>
      <vt:lpstr>Ion</vt:lpstr>
      <vt:lpstr>Aplikacija za organizaciju demosa za računarske praktikume te predavanja i snimanja na doktorskom i aktuarskom studiju</vt:lpstr>
      <vt:lpstr>Cilj aplikacije</vt:lpstr>
      <vt:lpstr>Baza podataka</vt:lpstr>
      <vt:lpstr>Početna stranica</vt:lpstr>
      <vt:lpstr>Početna stranica</vt:lpstr>
      <vt:lpstr>Uloge</vt:lpstr>
      <vt:lpstr>Upute</vt:lpstr>
      <vt:lpstr>Upute</vt:lpstr>
      <vt:lpstr>Rezervacije</vt:lpstr>
      <vt:lpstr>Rezervacije</vt:lpstr>
      <vt:lpstr>Rezervacije</vt:lpstr>
      <vt:lpstr>Galerija</vt:lpstr>
      <vt:lpstr>Popis svih demosa</vt:lpstr>
      <vt:lpstr>Popis svih demosa</vt:lpstr>
      <vt:lpstr>Postavke</vt:lpstr>
      <vt:lpstr>Postavke</vt:lpstr>
      <vt:lpstr>Obavijesti</vt:lpstr>
      <vt:lpstr>Admin postavke</vt:lpstr>
      <vt:lpstr>Registracija novih i micanje starih</vt:lpstr>
      <vt:lpstr>Popis demosa te zbroj sati</vt:lpstr>
      <vt:lpstr>Izvještaj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 Kašnar</dc:creator>
  <cp:lastModifiedBy>Nikola Kašnar</cp:lastModifiedBy>
  <cp:revision>29</cp:revision>
  <dcterms:created xsi:type="dcterms:W3CDTF">2024-07-04T07:49:59Z</dcterms:created>
  <dcterms:modified xsi:type="dcterms:W3CDTF">2024-07-08T20:00:09Z</dcterms:modified>
</cp:coreProperties>
</file>