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78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54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422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4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880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41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82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625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09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02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75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663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3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9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9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5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8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74C94B-ED1D-4C5F-A6D4-E3681194637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A21F-3B0C-4723-A146-DF9B589976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60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920B-EE82-FCCE-7D52-B76268C0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r>
              <a:rPr lang="en-US" dirty="0" err="1"/>
              <a:t>Booleo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3416B-AE51-5512-C9C0-40FAA2723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5CBDF-F7E3-BBC1-3A9A-B9274FFD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3153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3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D0F-11A4-32CB-61D9-15C681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AA35-555D-5CB7-EBFB-6C9A00E4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  Team</a:t>
            </a:r>
          </a:p>
          <a:p>
            <a:pPr algn="ctr"/>
            <a:r>
              <a:rPr lang="en-US" sz="3600" dirty="0"/>
              <a:t>Game description</a:t>
            </a:r>
          </a:p>
          <a:p>
            <a:pPr algn="ctr"/>
            <a:r>
              <a:rPr lang="en-US" sz="3600" dirty="0"/>
              <a:t>Used Technologies                            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78557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253F6-E516-870A-597B-5A83B1DB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EBEBEB"/>
                </a:solidFill>
              </a:rPr>
              <a:t>Team</a:t>
            </a:r>
            <a:br>
              <a:rPr lang="en-US" sz="7200" dirty="0">
                <a:solidFill>
                  <a:srgbClr val="EBEBEB"/>
                </a:solidFill>
              </a:rPr>
            </a:br>
            <a:r>
              <a:rPr lang="bg-BG" sz="3100" dirty="0">
                <a:solidFill>
                  <a:srgbClr val="EBEBEB"/>
                </a:solidFill>
              </a:rPr>
              <a:t>Никола Крушков-</a:t>
            </a:r>
            <a:r>
              <a:rPr lang="en-US" sz="3100" dirty="0">
                <a:solidFill>
                  <a:srgbClr val="EBEBEB"/>
                </a:solidFill>
              </a:rPr>
              <a:t>Designer , back-end developer and front-end developer.</a:t>
            </a:r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B0A968-475D-7B72-D142-B707B37AB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1"/>
          <a:stretch/>
        </p:blipFill>
        <p:spPr bwMode="auto"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2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03B8-D9F7-7911-22E0-246F72D6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Game description</a:t>
            </a:r>
            <a:endParaRPr lang="en-US"/>
          </a:p>
        </p:txBody>
      </p:sp>
      <p:pic>
        <p:nvPicPr>
          <p:cNvPr id="2050" name="Picture 2" descr="b00le0... bOOleO... Booleo... a Game of Boolean Logic Gates | ideonexus.com">
            <a:extLst>
              <a:ext uri="{FF2B5EF4-FFF2-40B4-BE49-F238E27FC236}">
                <a16:creationId xmlns:a16="http://schemas.microsoft.com/office/drawing/2014/main" id="{7D45185D-85C4-243C-60DB-913BB1CAE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132"/>
          <a:stretch/>
        </p:blipFill>
        <p:spPr bwMode="auto">
          <a:xfrm>
            <a:off x="-2" y="10"/>
            <a:ext cx="609440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04D4E6-4019-0ACC-8F1F-1265667109FD}"/>
              </a:ext>
            </a:extLst>
          </p:cNvPr>
          <p:cNvSpPr txBox="1"/>
          <p:nvPr/>
        </p:nvSpPr>
        <p:spPr>
          <a:xfrm>
            <a:off x="6742108" y="2438400"/>
            <a:ext cx="3307744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 strategical game which  forces the player to use their brain in order to defeat their enemy with logic.</a:t>
            </a:r>
          </a:p>
        </p:txBody>
      </p:sp>
    </p:spTree>
    <p:extLst>
      <p:ext uri="{BB962C8B-B14F-4D97-AF65-F5344CB8AC3E}">
        <p14:creationId xmlns:p14="http://schemas.microsoft.com/office/powerpoint/2010/main" val="116283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B520F-6BF3-AA6D-7EBA-D98834DB31AF}"/>
              </a:ext>
            </a:extLst>
          </p:cNvPr>
          <p:cNvSpPr txBox="1"/>
          <p:nvPr/>
        </p:nvSpPr>
        <p:spPr>
          <a:xfrm>
            <a:off x="1943100" y="359229"/>
            <a:ext cx="795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 Used technologies</a:t>
            </a:r>
            <a:endParaRPr lang="bg-BG" sz="4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624403-0524-A853-ED54-DA479FE9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657350"/>
            <a:ext cx="12668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2D5D-7ECC-190F-C617-11E4ECAE41CE}"/>
              </a:ext>
            </a:extLst>
          </p:cNvPr>
          <p:cNvSpPr txBox="1"/>
          <p:nvPr/>
        </p:nvSpPr>
        <p:spPr>
          <a:xfrm>
            <a:off x="1244600" y="302260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Montserrat" panose="020B0604020202020204" pitchFamily="2" charset="-52"/>
              </a:rPr>
              <a:t>Power Point</a:t>
            </a:r>
            <a:r>
              <a:rPr lang="en-US" b="0" i="0" dirty="0">
                <a:effectLst/>
                <a:latin typeface="Montserrat" panose="020B0604020202020204" pitchFamily="2" charset="-52"/>
              </a:rPr>
              <a:t>​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CEFB1-BC29-CD2C-7198-DCE86C5DF320}"/>
              </a:ext>
            </a:extLst>
          </p:cNvPr>
          <p:cNvSpPr txBox="1"/>
          <p:nvPr/>
        </p:nvSpPr>
        <p:spPr>
          <a:xfrm>
            <a:off x="2690813" y="4609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dirty="0"/>
              <a:t> </a:t>
            </a:r>
            <a:r>
              <a:rPr lang="en-US" dirty="0"/>
              <a:t>GitHub</a:t>
            </a:r>
            <a:endParaRPr lang="bg-BG" dirty="0"/>
          </a:p>
        </p:txBody>
      </p:sp>
      <p:pic>
        <p:nvPicPr>
          <p:cNvPr id="3076" name="Picture 4" descr="GitHub Logos and Usage · GitHub">
            <a:extLst>
              <a:ext uri="{FF2B5EF4-FFF2-40B4-BE49-F238E27FC236}">
                <a16:creationId xmlns:a16="http://schemas.microsoft.com/office/drawing/2014/main" id="{A1DC59B4-C756-5161-BAD8-2EF508DF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304" y1="83482" x2="53571" y2="82143"/>
                        <a14:foregroundMark x1="45982" y1="50000" x2="54018" y2="79911"/>
                        <a14:foregroundMark x1="35714" y1="44196" x2="69196" y2="45982"/>
                        <a14:foregroundMark x1="29018" y1="71875" x2="37500" y2="76786"/>
                        <a14:foregroundMark x1="42411" y1="86161" x2="58482" y2="87054"/>
                        <a14:foregroundMark x1="40625" y1="87054" x2="40625" y2="87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66033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Teams Logo - PNG and Vector - Logo Download">
            <a:extLst>
              <a:ext uri="{FF2B5EF4-FFF2-40B4-BE49-F238E27FC236}">
                <a16:creationId xmlns:a16="http://schemas.microsoft.com/office/drawing/2014/main" id="{71EA3C9F-DA33-F710-8840-C17A982F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667" y1="48444" x2="33778" y2="58222"/>
                        <a14:foregroundMark x1="31556" y1="44000" x2="38667" y2="45333"/>
                        <a14:foregroundMark x1="73778" y1="38222" x2="73778" y2="38222"/>
                        <a14:foregroundMark x1="31111" y1="44889" x2="38222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16573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6344CA-5914-357F-FE48-A15CF097B73E}"/>
              </a:ext>
            </a:extLst>
          </p:cNvPr>
          <p:cNvSpPr txBox="1"/>
          <p:nvPr/>
        </p:nvSpPr>
        <p:spPr>
          <a:xfrm>
            <a:off x="8561389" y="3525597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856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255E3-ADE9-7663-A74D-86E3AF77232E}"/>
              </a:ext>
            </a:extLst>
          </p:cNvPr>
          <p:cNvSpPr txBox="1"/>
          <p:nvPr/>
        </p:nvSpPr>
        <p:spPr>
          <a:xfrm>
            <a:off x="762000" y="1130300"/>
            <a:ext cx="773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Now let’s continue to the game</a:t>
            </a:r>
            <a:r>
              <a:rPr lang="en-US" sz="4800" dirty="0"/>
              <a:t>.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52121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58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Century Gothic</vt:lpstr>
      <vt:lpstr>Montserrat</vt:lpstr>
      <vt:lpstr>Wingdings 3</vt:lpstr>
      <vt:lpstr>Ion</vt:lpstr>
      <vt:lpstr>Booleo</vt:lpstr>
      <vt:lpstr>Content</vt:lpstr>
      <vt:lpstr>Team Никола Крушков-Designer , back-end developer and front-end developer.</vt:lpstr>
      <vt:lpstr>Game 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Booleo</dc:title>
  <dc:creator>Никола Тодоров Крушков</dc:creator>
  <cp:lastModifiedBy>Никола Тодоров Крушков</cp:lastModifiedBy>
  <cp:revision>1</cp:revision>
  <dcterms:created xsi:type="dcterms:W3CDTF">2022-05-15T16:05:03Z</dcterms:created>
  <dcterms:modified xsi:type="dcterms:W3CDTF">2022-05-15T16:25:33Z</dcterms:modified>
</cp:coreProperties>
</file>