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915" autoAdjust="0"/>
  </p:normalViewPr>
  <p:slideViewPr>
    <p:cSldViewPr>
      <p:cViewPr varScale="1">
        <p:scale>
          <a:sx n="38" d="100"/>
          <a:sy n="38" d="100"/>
        </p:scale>
        <p:origin x="-22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7EAE-3499-44A5-994A-9F9179F22EDC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0B648-5014-4BC3-B17A-8ACB085AF8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74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42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Problem: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community of Helmond: Research has proven that youngster/ young adults are facing “Generation poverty”, meaning: those people are living in an environment with debts and social problems carried out from generation to generation. In addition, they face a negative group pressure.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leads to a downward spiral, for example:  School dropouts, an environment of unemployment, debts, domestic violence, alcohol abuse, etc.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651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 2 problem:</a:t>
            </a:r>
            <a:endParaRPr lang="nl-N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project leader and I was certain to take this challenge because I have had a rough childhood and I was determined to find a solution app. My team understood this concept as they have experienced it first or second hand. With that in mind we started to get excited to work on the project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2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discussed the case and highlighted the key concepts; hence, we started a brainstorm session which resulted in ideas like “a Questionnaire game”, user profiling with advisor (like the windows paperclip character) and a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Considerator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(it weights a positive result over a negative result). We didn’t choose these components because we didn’t want to bother our user with personal questions in order to profile his or her problems, addiction, habits etc. 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our decisions we continuously asked ourselves what would benefit our user the most and what would interest him or her? We decided to have an inspiring application that has a game element, motivator, goal setting and tracking progress component in the user interface.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we had ideas like:  “an emergency button” (for when the user goes through a rough time and with just a push away from a connection with a life coach or a counselor), a link with Facebook (ranking with your friends) and the goals can be linked to another user for example: A father can have an overview of his child’s achievements. These concepts are for the second version!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637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Solution:</a:t>
            </a:r>
            <a:endParaRPr lang="nl-NL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solution we came up with is the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app; the name is a combination of Motivation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believe that when you want to change/improve yourself you have to set goals for yourself and in this app can remind you those, motivate and hopefully be a step up for a better life.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workflow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goes as follows: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a username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your goals and sub-goals with a duration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 coins for step 2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your coins to spin the wheel of fortune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 the different slots of the wheel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notification when a goal or sub-goals triggers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track of your Progress 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0B648-5014-4BC3-B17A-8ACB085AF82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98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EF9164-C2B8-45DC-B636-D7DF21C87CA4}" type="datetimeFigureOut">
              <a:rPr lang="nl-NL" smtClean="0"/>
              <a:t>14-2-2016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D34D6EE-9C43-4D35-A323-604FE9F66358}" type="slidenum">
              <a:rPr lang="nl-NL" smtClean="0"/>
              <a:t>‹#›</a:t>
            </a:fld>
            <a:endParaRPr lang="nl-NL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95463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879104"/>
          </a:xfrm>
        </p:spPr>
        <p:txBody>
          <a:bodyPr>
            <a:normAutofit fontScale="85000" lnSpcReduction="20000"/>
          </a:bodyPr>
          <a:lstStyle/>
          <a:p>
            <a:pPr algn="r"/>
            <a:endParaRPr lang="nl-NL" dirty="0" smtClean="0"/>
          </a:p>
          <a:p>
            <a:r>
              <a:rPr lang="nl-NL" dirty="0" smtClean="0"/>
              <a:t>Ilia </a:t>
            </a:r>
            <a:r>
              <a:rPr lang="nl-NL" dirty="0"/>
              <a:t>Nikushev</a:t>
            </a:r>
          </a:p>
          <a:p>
            <a:r>
              <a:rPr lang="nl-NL" dirty="0" smtClean="0"/>
              <a:t>Nikola Nikushev</a:t>
            </a:r>
          </a:p>
          <a:p>
            <a:r>
              <a:rPr lang="nl-NL" dirty="0"/>
              <a:t>Francisco Vrolijk</a:t>
            </a:r>
          </a:p>
          <a:p>
            <a:r>
              <a:rPr lang="nl-NL" dirty="0" smtClean="0"/>
              <a:t>Preslav  </a:t>
            </a:r>
            <a:r>
              <a:rPr lang="nl-NL" dirty="0"/>
              <a:t>Gerchev</a:t>
            </a:r>
          </a:p>
          <a:p>
            <a:r>
              <a:rPr lang="nl-NL" dirty="0" smtClean="0"/>
              <a:t>Ruud van der Heijden</a:t>
            </a:r>
            <a:endParaRPr lang="nl-NL" dirty="0"/>
          </a:p>
        </p:txBody>
      </p:sp>
      <p:pic>
        <p:nvPicPr>
          <p:cNvPr id="1026" name="Picture 2" descr="C:\Users\Ruud\Documents\GitHub\HackathonMasters2016\Motti\logo\Motti1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46" y="1484784"/>
            <a:ext cx="3024336" cy="254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5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Challenge one: Helmond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Youngsters and young adults.</a:t>
            </a:r>
          </a:p>
          <a:p>
            <a:r>
              <a:rPr lang="en-US" dirty="0" smtClean="0"/>
              <a:t>Generation poverty.</a:t>
            </a:r>
          </a:p>
          <a:p>
            <a:pPr lvl="1"/>
            <a:r>
              <a:rPr lang="en-US" dirty="0" smtClean="0"/>
              <a:t>Debts.</a:t>
            </a:r>
          </a:p>
          <a:p>
            <a:pPr lvl="1"/>
            <a:r>
              <a:rPr lang="en-US" dirty="0" smtClean="0"/>
              <a:t>Social problems.</a:t>
            </a:r>
          </a:p>
          <a:p>
            <a:r>
              <a:rPr lang="en-US" dirty="0" smtClean="0"/>
              <a:t>Downward spiral.</a:t>
            </a:r>
          </a:p>
          <a:p>
            <a:pPr lvl="1"/>
            <a:r>
              <a:rPr lang="en-US" dirty="0" smtClean="0"/>
              <a:t>School dropout.</a:t>
            </a:r>
          </a:p>
          <a:p>
            <a:pPr lvl="1"/>
            <a:r>
              <a:rPr lang="en-US" dirty="0" smtClean="0"/>
              <a:t>Environment of unemployment.</a:t>
            </a:r>
          </a:p>
          <a:p>
            <a:pPr lvl="1"/>
            <a:r>
              <a:rPr lang="en-US" dirty="0" smtClean="0"/>
              <a:t>Domestic violence.</a:t>
            </a:r>
          </a:p>
          <a:p>
            <a:pPr lvl="1"/>
            <a:r>
              <a:rPr lang="en-US" dirty="0" smtClean="0"/>
              <a:t>Alcohol abuse.</a:t>
            </a:r>
          </a:p>
          <a:p>
            <a:pPr lvl="1"/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Ruud\Desktop\School\Presentation Pics\q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03" y="2070853"/>
            <a:ext cx="19716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Why challenge one?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My experience with the case.</a:t>
            </a:r>
          </a:p>
          <a:p>
            <a:pPr lvl="1"/>
            <a:r>
              <a:rPr lang="nl-NL" dirty="0" smtClean="0"/>
              <a:t>Rough childhood.</a:t>
            </a:r>
          </a:p>
          <a:p>
            <a:pPr lvl="1"/>
            <a:r>
              <a:rPr lang="nl-NL" dirty="0" smtClean="0"/>
              <a:t>Break the meta.</a:t>
            </a:r>
          </a:p>
          <a:p>
            <a:r>
              <a:rPr lang="nl-NL" dirty="0" smtClean="0"/>
              <a:t>Teams experience with the case.</a:t>
            </a:r>
          </a:p>
          <a:p>
            <a:pPr lvl="1"/>
            <a:r>
              <a:rPr lang="nl-NL" dirty="0" smtClean="0"/>
              <a:t>1th and 2nd hand experiences .</a:t>
            </a:r>
          </a:p>
          <a:p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Ruud\Desktop\School\Presentation Pics\righ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25" y="206084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Approach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Discussion</a:t>
            </a:r>
          </a:p>
          <a:p>
            <a:r>
              <a:rPr lang="nl-NL" dirty="0" smtClean="0"/>
              <a:t>Brainstorm </a:t>
            </a:r>
          </a:p>
          <a:p>
            <a:pPr lvl="1"/>
            <a:r>
              <a:rPr lang="nl-NL" dirty="0" smtClean="0"/>
              <a:t>“Questionair game”</a:t>
            </a:r>
          </a:p>
          <a:p>
            <a:pPr lvl="1"/>
            <a:r>
              <a:rPr lang="nl-NL" dirty="0" smtClean="0"/>
              <a:t>User profiler  with advisor</a:t>
            </a:r>
          </a:p>
          <a:p>
            <a:pPr lvl="1"/>
            <a:r>
              <a:rPr lang="nl-NL" dirty="0" smtClean="0"/>
              <a:t>“Considerator” +-</a:t>
            </a:r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 smtClean="0"/>
              <a:t>What benefits the user?</a:t>
            </a:r>
          </a:p>
          <a:p>
            <a:pPr lvl="1"/>
            <a:r>
              <a:rPr lang="nl-NL" dirty="0" smtClean="0"/>
              <a:t>“Motivator”</a:t>
            </a:r>
          </a:p>
          <a:p>
            <a:pPr lvl="1"/>
            <a:r>
              <a:rPr lang="nl-NL" dirty="0" smtClean="0"/>
              <a:t>Set goals</a:t>
            </a:r>
          </a:p>
          <a:p>
            <a:pPr lvl="1"/>
            <a:r>
              <a:rPr lang="nl-NL" dirty="0" smtClean="0"/>
              <a:t>Track progress</a:t>
            </a:r>
          </a:p>
          <a:p>
            <a:pPr lvl="1"/>
            <a:r>
              <a:rPr lang="nl-NL" dirty="0" smtClean="0"/>
              <a:t>Game element</a:t>
            </a:r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Ruud\Desktop\School\Presentation Pics\trainpg-approa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76872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7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Continued...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smtClean="0"/>
              <a:t>Oppertunities Version 2</a:t>
            </a:r>
          </a:p>
          <a:p>
            <a:pPr lvl="1"/>
            <a:r>
              <a:rPr lang="nl-NL" dirty="0" smtClean="0"/>
              <a:t>Link with  other devices</a:t>
            </a:r>
          </a:p>
          <a:p>
            <a:pPr lvl="1"/>
            <a:r>
              <a:rPr lang="nl-NL" dirty="0" smtClean="0"/>
              <a:t>Linked with  Face book</a:t>
            </a:r>
          </a:p>
          <a:p>
            <a:pPr lvl="1"/>
            <a:r>
              <a:rPr lang="nl-NL" dirty="0" smtClean="0"/>
              <a:t>Ranking system</a:t>
            </a:r>
          </a:p>
          <a:p>
            <a:pPr lvl="1"/>
            <a:r>
              <a:rPr lang="nl-NL" dirty="0"/>
              <a:t>Emergency </a:t>
            </a:r>
            <a:r>
              <a:rPr lang="nl-NL" dirty="0" smtClean="0"/>
              <a:t>button (life coach)</a:t>
            </a:r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Ruud\Desktop\School\Presentation Pics\narrow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204864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Solution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dirty="0"/>
          </a:p>
          <a:p>
            <a:r>
              <a:rPr lang="nl-NL" dirty="0" smtClean="0"/>
              <a:t>Motti</a:t>
            </a:r>
          </a:p>
          <a:p>
            <a:r>
              <a:rPr lang="nl-NL" dirty="0" smtClean="0"/>
              <a:t>Our believes</a:t>
            </a:r>
          </a:p>
          <a:p>
            <a:pPr lvl="1"/>
            <a:r>
              <a:rPr lang="nl-NL" dirty="0" smtClean="0"/>
              <a:t>Set goals</a:t>
            </a:r>
          </a:p>
          <a:p>
            <a:pPr lvl="1"/>
            <a:r>
              <a:rPr lang="nl-NL" dirty="0" smtClean="0"/>
              <a:t>Remind</a:t>
            </a:r>
          </a:p>
          <a:p>
            <a:pPr lvl="1"/>
            <a:r>
              <a:rPr lang="nl-NL" dirty="0" smtClean="0"/>
              <a:t>Motivate</a:t>
            </a:r>
          </a:p>
          <a:p>
            <a:pPr lvl="1"/>
            <a:r>
              <a:rPr lang="nl-NL" dirty="0" smtClean="0"/>
              <a:t>Step up</a:t>
            </a:r>
          </a:p>
          <a:p>
            <a:pPr lvl="1"/>
            <a:endParaRPr lang="nl-NL" dirty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Ruud\Desktop\School\Presentation Pics\solution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566" y="2060848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Continued...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en-US" dirty="0"/>
              <a:t>W</a:t>
            </a:r>
            <a:r>
              <a:rPr lang="en-US" dirty="0" smtClean="0"/>
              <a:t>orkflow: </a:t>
            </a:r>
            <a:endParaRPr lang="nl-NL" dirty="0"/>
          </a:p>
          <a:p>
            <a:pPr lvl="1"/>
            <a:r>
              <a:rPr lang="en-US" dirty="0"/>
              <a:t>Make a username</a:t>
            </a:r>
            <a:endParaRPr lang="nl-NL" dirty="0"/>
          </a:p>
          <a:p>
            <a:pPr lvl="1"/>
            <a:r>
              <a:rPr lang="en-US" dirty="0"/>
              <a:t>Set your goals and sub-goals with a duration</a:t>
            </a:r>
            <a:endParaRPr lang="nl-NL" dirty="0"/>
          </a:p>
          <a:p>
            <a:pPr lvl="1"/>
            <a:r>
              <a:rPr lang="en-US" dirty="0"/>
              <a:t>Receive coins for step 2</a:t>
            </a:r>
            <a:endParaRPr lang="nl-NL" dirty="0"/>
          </a:p>
          <a:p>
            <a:pPr lvl="1"/>
            <a:r>
              <a:rPr lang="en-US" dirty="0"/>
              <a:t>Use your coins to spin the wheel of fortune</a:t>
            </a:r>
            <a:endParaRPr lang="nl-NL" dirty="0"/>
          </a:p>
          <a:p>
            <a:pPr lvl="1"/>
            <a:r>
              <a:rPr lang="en-US" dirty="0"/>
              <a:t>Experience the different slots of the wheel</a:t>
            </a:r>
            <a:endParaRPr lang="nl-NL" dirty="0"/>
          </a:p>
          <a:p>
            <a:pPr lvl="1"/>
            <a:r>
              <a:rPr lang="en-US" dirty="0"/>
              <a:t>Get notification when a goal or sub-goals triggers</a:t>
            </a:r>
            <a:endParaRPr lang="nl-NL" dirty="0"/>
          </a:p>
          <a:p>
            <a:pPr lvl="1"/>
            <a:r>
              <a:rPr lang="en-US" dirty="0"/>
              <a:t>Keep track of your Progress </a:t>
            </a:r>
            <a:endParaRPr lang="nl-NL" dirty="0"/>
          </a:p>
          <a:p>
            <a:pPr lvl="1"/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Ruud\Desktop\School\Presentation Pics\solution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2132856"/>
            <a:ext cx="24574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1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Continued...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your own life projects:</a:t>
            </a:r>
            <a:endParaRPr lang="nl-NL" dirty="0"/>
          </a:p>
          <a:p>
            <a:pPr lvl="1"/>
            <a:r>
              <a:rPr lang="en-US" dirty="0"/>
              <a:t>big or small, </a:t>
            </a:r>
            <a:endParaRPr lang="nl-NL" dirty="0"/>
          </a:p>
          <a:p>
            <a:pPr lvl="1"/>
            <a:r>
              <a:rPr lang="en-US" dirty="0"/>
              <a:t>Long or short</a:t>
            </a:r>
            <a:endParaRPr lang="nl-NL" dirty="0"/>
          </a:p>
          <a:p>
            <a:pPr lvl="1"/>
            <a:r>
              <a:rPr lang="en-US" dirty="0"/>
              <a:t>for saving money or quit smoking</a:t>
            </a:r>
            <a:endParaRPr lang="nl-NL" dirty="0"/>
          </a:p>
          <a:p>
            <a:pPr lvl="1"/>
            <a:r>
              <a:rPr lang="en-US" dirty="0"/>
              <a:t>high priorities or low priorities</a:t>
            </a:r>
            <a:endParaRPr lang="nl-NL" dirty="0"/>
          </a:p>
          <a:p>
            <a:endParaRPr lang="nl-NL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Ruud\Desktop\School\Presentation Pics\solution 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060848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Let’s demonstrate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sz="3600" dirty="0" smtClean="0"/>
          </a:p>
          <a:p>
            <a:endParaRPr lang="nl-NL" sz="3600" dirty="0"/>
          </a:p>
          <a:p>
            <a:endParaRPr lang="nl-NL" sz="3600" dirty="0" smtClean="0"/>
          </a:p>
          <a:p>
            <a:endParaRPr lang="nl-NL" sz="3600" dirty="0"/>
          </a:p>
          <a:p>
            <a:endParaRPr lang="nl-NL" sz="3600" dirty="0" smtClean="0"/>
          </a:p>
          <a:p>
            <a:pPr marL="1828800" lvl="4" indent="0">
              <a:buNone/>
            </a:pPr>
            <a:r>
              <a:rPr lang="nl-NL" sz="2800" dirty="0" smtClean="0"/>
              <a:t>	  Thank you</a:t>
            </a:r>
            <a:endParaRPr lang="nl-NL" sz="2800" dirty="0"/>
          </a:p>
        </p:txBody>
      </p:sp>
      <p:pic>
        <p:nvPicPr>
          <p:cNvPr id="4" name="Picture 3" descr="C:\Users\Ruud\Documents\GitHub\HackathonMasters2016\Motti\logo\team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733256"/>
            <a:ext cx="1190625" cy="847725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Ruud\Desktop\School\Presentation Pics\tandwiellek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20486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72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91</TotalTime>
  <Words>684</Words>
  <Application>Microsoft Office PowerPoint</Application>
  <PresentationFormat>On-screen Show (4:3)</PresentationFormat>
  <Paragraphs>101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PowerPoint Presentation</vt:lpstr>
      <vt:lpstr>Challenge one: Helmond</vt:lpstr>
      <vt:lpstr>Why challenge one?</vt:lpstr>
      <vt:lpstr>Approach</vt:lpstr>
      <vt:lpstr>Continued...</vt:lpstr>
      <vt:lpstr>Solution</vt:lpstr>
      <vt:lpstr>Continued...</vt:lpstr>
      <vt:lpstr>Continued...</vt:lpstr>
      <vt:lpstr>Let’s demonstrate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Ruud</dc:creator>
  <cp:lastModifiedBy>Ruud</cp:lastModifiedBy>
  <cp:revision>8</cp:revision>
  <dcterms:created xsi:type="dcterms:W3CDTF">2016-02-14T01:06:12Z</dcterms:created>
  <dcterms:modified xsi:type="dcterms:W3CDTF">2016-02-14T02:38:01Z</dcterms:modified>
</cp:coreProperties>
</file>