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bg-BG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0F196B1-439D-4D53-BF21-D9234EA99843}" type="datetimeFigureOut">
              <a:rPr lang="bg-BG" smtClean="0"/>
              <a:t>6.2.2013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D6AF093-2DC9-44F1-9D34-3390413EF6BD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2400" cy="1752600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Проект – компютърна игра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25502" dist="23000" dir="7020000" algn="tl">
                    <a:srgbClr val="000000">
                      <a:alpha val="50000"/>
                    </a:srgbClr>
                  </a:outerShdw>
                </a:effectLst>
              </a:rPr>
              <a:t>Running Man 1.0</a:t>
            </a:r>
            <a:r>
              <a:rPr lang="bg-BG" dirty="0"/>
              <a:t/>
            </a:r>
            <a:br>
              <a:rPr lang="bg-BG" dirty="0"/>
            </a:br>
            <a:r>
              <a:rPr lang="bg-BG" b="1" dirty="0">
                <a:effectLst>
                  <a:outerShdw blurRad="25502" dist="23000" dir="7020000" algn="tl">
                    <a:srgbClr val="000000">
                      <a:alpha val="50000"/>
                    </a:srgbClr>
                  </a:outerShdw>
                </a:effectLst>
              </a:rPr>
              <a:t>От </a:t>
            </a:r>
            <a:r>
              <a:rPr lang="bg-BG" i="1" dirty="0">
                <a:effectLst>
                  <a:outerShdw blurRad="25502" dist="23000" dir="7020000" algn="tl">
                    <a:srgbClr val="000000">
                      <a:alpha val="50000"/>
                    </a:srgbClr>
                  </a:outerShdw>
                </a:effectLst>
              </a:rPr>
              <a:t>Никола</a:t>
            </a:r>
            <a:r>
              <a:rPr lang="bg-BG" b="1" dirty="0">
                <a:effectLst>
                  <a:outerShdw blurRad="25502" dist="23000" dir="7020000" algn="tl">
                    <a:srgbClr val="000000">
                      <a:alpha val="50000"/>
                    </a:srgbClr>
                  </a:outerShdw>
                </a:effectLst>
              </a:rPr>
              <a:t> и </a:t>
            </a:r>
            <a:r>
              <a:rPr lang="bg-BG" i="1" dirty="0">
                <a:effectLst>
                  <a:outerShdw blurRad="25502" dist="23000" dir="7020000" algn="tl">
                    <a:srgbClr val="000000">
                      <a:alpha val="50000"/>
                    </a:srgbClr>
                  </a:outerShdw>
                </a:effectLst>
              </a:rPr>
              <a:t>Илия </a:t>
            </a:r>
            <a:r>
              <a:rPr lang="bg-BG" dirty="0"/>
              <a:t/>
            </a:r>
            <a:br>
              <a:rPr lang="bg-BG" dirty="0"/>
            </a:br>
            <a:r>
              <a:rPr lang="bg-BG" i="1" dirty="0">
                <a:effectLst>
                  <a:outerShdw blurRad="25502" dist="23000" dir="7020000" algn="tl">
                    <a:srgbClr val="000000">
                      <a:alpha val="50000"/>
                    </a:srgbClr>
                  </a:outerShdw>
                </a:effectLst>
              </a:rPr>
              <a:t>Никушеви</a:t>
            </a:r>
            <a:r>
              <a:rPr lang="bg-BG" b="1" dirty="0">
                <a:effectLst>
                  <a:outerShdw blurRad="25502" dist="23000" dir="7020000" algn="tl">
                    <a:srgbClr val="000000">
                      <a:alpha val="50000"/>
                    </a:srgbClr>
                  </a:outerShdw>
                </a:effectLst>
              </a:rPr>
              <a:t> 11б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41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Пето ниво: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68" y="1531444"/>
            <a:ext cx="2614064" cy="457200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Възможно е да ви се завие свят. Не е препоръчително за хора с къси нерви и слаби стомаси.</a:t>
            </a:r>
            <a:endParaRPr lang="bg-BG" dirty="0"/>
          </a:p>
        </p:txBody>
      </p:sp>
      <p:pic>
        <p:nvPicPr>
          <p:cNvPr id="6146" name="Picture 2" descr="D:\C#\Information\Lvl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6044034" cy="44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Главно меню ниво: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39604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200" dirty="0" smtClean="0"/>
              <a:t>Менюто се състои от 3 бутона: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Start – </a:t>
            </a:r>
            <a:r>
              <a:rPr lang="bg-BG" sz="2200" dirty="0" smtClean="0"/>
              <a:t>започвате играта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Level Select</a:t>
            </a:r>
            <a:r>
              <a:rPr lang="bg-BG" sz="2200" dirty="0" smtClean="0"/>
              <a:t> – избор на нива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Exit game</a:t>
            </a:r>
            <a:r>
              <a:rPr lang="bg-BG" sz="2200" dirty="0" smtClean="0"/>
              <a:t> – излизане от играта</a:t>
            </a:r>
            <a:endParaRPr lang="bg-BG" sz="2200" dirty="0"/>
          </a:p>
        </p:txBody>
      </p:sp>
      <p:pic>
        <p:nvPicPr>
          <p:cNvPr id="7170" name="Picture 2" descr="D:\C#\Information\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8880"/>
            <a:ext cx="47434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Меню за избор на ниво: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766192" cy="457200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В това меню можете да избирате, което ниво желаете да играете.</a:t>
            </a:r>
            <a:endParaRPr lang="bg-BG" dirty="0"/>
          </a:p>
        </p:txBody>
      </p:sp>
      <p:pic>
        <p:nvPicPr>
          <p:cNvPr id="8194" name="Picture 2" descr="D:\C#\Information\Lev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32856"/>
            <a:ext cx="49339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Крайен резултат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Когато приключите всички нива ще ви се изпише колко пъти се умирали и за колко време сте свършили всики нива.</a:t>
            </a:r>
            <a:endParaRPr lang="bg-BG" dirty="0"/>
          </a:p>
        </p:txBody>
      </p:sp>
      <p:pic>
        <p:nvPicPr>
          <p:cNvPr id="9218" name="Picture 2" descr="D:\C#\Information\To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4743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Кодът е разделен на форми. Във формите задаме стойности за методи, които се разполагат в друга форма, с цел по – пригледен код.</a:t>
            </a:r>
          </a:p>
          <a:p>
            <a:pPr marL="0" indent="0">
              <a:buNone/>
            </a:pPr>
            <a:r>
              <a:rPr lang="bg-BG" dirty="0" smtClean="0"/>
              <a:t>Стараеле сми се да постигнем </a:t>
            </a:r>
            <a:r>
              <a:rPr lang="bg-BG" b="1" dirty="0" smtClean="0"/>
              <a:t>силна кохерентност </a:t>
            </a:r>
            <a:r>
              <a:rPr lang="bg-BG" dirty="0" smtClean="0"/>
              <a:t>(всеки метод да върши едно точно определено действеи) и </a:t>
            </a:r>
            <a:r>
              <a:rPr lang="bg-BG" b="1" dirty="0" smtClean="0"/>
              <a:t>слаба свързаност </a:t>
            </a:r>
            <a:r>
              <a:rPr lang="bg-BG" dirty="0" smtClean="0"/>
              <a:t>(всеки метод да е независим от другите)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9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rot="1935879">
            <a:off x="671301" y="325761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6000" dirty="0" smtClean="0"/>
              <a:t>Приятна игра!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28203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2420888"/>
            <a:ext cx="8503920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3000" dirty="0" smtClean="0"/>
              <a:t>Проектът е с цел да ви развие вашето търпение, да провери вашата възможност да не излизате от рамките и </a:t>
            </a:r>
            <a:r>
              <a:rPr lang="bg-BG" sz="3000" dirty="0"/>
              <a:t>да сте </a:t>
            </a:r>
            <a:r>
              <a:rPr lang="bg-BG" sz="3000" dirty="0" smtClean="0"/>
              <a:t>съсредоточени.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5660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000" dirty="0" smtClean="0"/>
              <a:t>Представяне:</a:t>
            </a:r>
            <a:endParaRPr lang="bg-BG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sz="5000" dirty="0" smtClean="0"/>
              <a:t>Герой</a:t>
            </a:r>
          </a:p>
          <a:p>
            <a:r>
              <a:rPr lang="bg-BG" sz="5000" dirty="0" smtClean="0"/>
              <a:t>Нива</a:t>
            </a:r>
          </a:p>
          <a:p>
            <a:r>
              <a:rPr lang="bg-BG" sz="5000" dirty="0" smtClean="0"/>
              <a:t>Код</a:t>
            </a:r>
            <a:endParaRPr lang="bg-BG" sz="5000" dirty="0"/>
          </a:p>
        </p:txBody>
      </p:sp>
    </p:spTree>
    <p:extLst>
      <p:ext uri="{BB962C8B-B14F-4D97-AF65-F5344CB8AC3E}">
        <p14:creationId xmlns:p14="http://schemas.microsoft.com/office/powerpoint/2010/main" val="39883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Герой: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Вие сте тичащото човече, което има за цел да излезне от лабиринта. </a:t>
            </a:r>
            <a:endParaRPr lang="bg-BG" dirty="0"/>
          </a:p>
        </p:txBody>
      </p:sp>
      <p:pic>
        <p:nvPicPr>
          <p:cNvPr id="1026" name="Picture 2" descr="D:\C#\MazeGame\WalkingMan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87513"/>
            <a:ext cx="5292081" cy="39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#\MazeGame\WalkingMan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919" y="2497894"/>
            <a:ext cx="5144905" cy="38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#\MazeGame\WalkingMan00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96" y="4653136"/>
            <a:ext cx="2655292" cy="17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3203848" y="3140968"/>
            <a:ext cx="1728192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RunningMan</a:t>
            </a:r>
            <a:endParaRPr lang="bg-BG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2387513"/>
            <a:ext cx="318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Ето го и героят ни в действеи! (белите рамки включително)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9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Нива: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000" dirty="0" smtClean="0"/>
              <a:t>Играта се състои от 5 нива в момента</a:t>
            </a:r>
            <a:r>
              <a:rPr lang="en-US" sz="3000" dirty="0" smtClean="0"/>
              <a:t> </a:t>
            </a:r>
            <a:r>
              <a:rPr lang="bg-BG" sz="3000" dirty="0" smtClean="0"/>
              <a:t>и две менюта..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000" dirty="0" smtClean="0"/>
              <a:t>Първо ниво – свиквате с контролите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000" dirty="0" smtClean="0"/>
              <a:t>Второ ниво – лабиринта се разширява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000" dirty="0" smtClean="0"/>
              <a:t>Треро ниво – става по - предизвикателно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000" dirty="0" smtClean="0"/>
              <a:t>Четвърто ниво – трудно ще се ориентирате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000" dirty="0" smtClean="0"/>
              <a:t>Пето ниво – ще се затрудните и помъчите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000" dirty="0" smtClean="0"/>
              <a:t>Главно меню – главно меню е 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000" dirty="0" smtClean="0"/>
              <a:t>Меню за избор на нива – само се описва</a:t>
            </a:r>
          </a:p>
          <a:p>
            <a:pPr marL="514350" indent="-514350">
              <a:buFont typeface="+mj-lt"/>
              <a:buAutoNum type="arabicPeriod"/>
            </a:pP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0471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Първо ниво:</a:t>
            </a:r>
            <a:endParaRPr lang="bg-BG" dirty="0"/>
          </a:p>
        </p:txBody>
      </p:sp>
      <p:pic>
        <p:nvPicPr>
          <p:cNvPr id="2052" name="Picture 4" descr="D:\C#\Information\Lv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405" y="2060848"/>
            <a:ext cx="4104456" cy="39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564904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Малко и лесно ниво с цел да схванете как се играе. Почвате от </a:t>
            </a:r>
            <a:r>
              <a:rPr lang="en-US" dirty="0" smtClean="0"/>
              <a:t>Start </a:t>
            </a:r>
            <a:r>
              <a:rPr lang="bg-BG" dirty="0" smtClean="0"/>
              <a:t>(червената зона) и трябва да стигнете до </a:t>
            </a:r>
            <a:r>
              <a:rPr lang="en-US" dirty="0" smtClean="0"/>
              <a:t>Finish(</a:t>
            </a:r>
            <a:r>
              <a:rPr lang="bg-BG" dirty="0" smtClean="0"/>
              <a:t>розовата зона</a:t>
            </a:r>
            <a:r>
              <a:rPr lang="en-US" dirty="0" smtClean="0"/>
              <a:t>)</a:t>
            </a:r>
            <a:r>
              <a:rPr lang="bg-BG" dirty="0" smtClean="0"/>
              <a:t> за да победите нивото.</a:t>
            </a:r>
          </a:p>
          <a:p>
            <a:endParaRPr lang="bg-BG" dirty="0"/>
          </a:p>
          <a:p>
            <a:r>
              <a:rPr lang="bg-BG" dirty="0" smtClean="0"/>
              <a:t>Има бутон</a:t>
            </a:r>
            <a:r>
              <a:rPr lang="en-US" dirty="0" smtClean="0"/>
              <a:t> Menu</a:t>
            </a:r>
            <a:r>
              <a:rPr lang="bg-BG" dirty="0" smtClean="0"/>
              <a:t> за достъп до главното меню.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46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Второ ниво: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2944685" cy="4572000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Същите неща като първо, но с повече път.</a:t>
            </a:r>
            <a:endParaRPr lang="bg-BG" dirty="0"/>
          </a:p>
        </p:txBody>
      </p:sp>
      <p:pic>
        <p:nvPicPr>
          <p:cNvPr id="3074" name="Picture 2" descr="D:\C#\Information\Lvl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37" y="1447609"/>
            <a:ext cx="5897563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Трето ниво:</a:t>
            </a:r>
            <a:endParaRPr lang="bg-BG" dirty="0"/>
          </a:p>
        </p:txBody>
      </p:sp>
      <p:pic>
        <p:nvPicPr>
          <p:cNvPr id="4098" name="Picture 2" descr="D:\C#\Information\Lv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8719"/>
            <a:ext cx="7971357" cy="46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Четвърто ниво: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Най – голямото и най объркващо за сега.</a:t>
            </a:r>
            <a:endParaRPr lang="bg-BG" dirty="0"/>
          </a:p>
        </p:txBody>
      </p:sp>
      <p:pic>
        <p:nvPicPr>
          <p:cNvPr id="5122" name="Picture 2" descr="D:\C#\Information\Lvl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9694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</TotalTime>
  <Words>357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Running Man 1.0 От Никола и Илия  Никушеви 11б </vt:lpstr>
      <vt:lpstr>Същност:</vt:lpstr>
      <vt:lpstr>Представяне:</vt:lpstr>
      <vt:lpstr>Герой:</vt:lpstr>
      <vt:lpstr>Нива:</vt:lpstr>
      <vt:lpstr>Първо ниво:</vt:lpstr>
      <vt:lpstr>Второ ниво:</vt:lpstr>
      <vt:lpstr>Трето ниво:</vt:lpstr>
      <vt:lpstr>Четвърто ниво:</vt:lpstr>
      <vt:lpstr>Пето ниво:</vt:lpstr>
      <vt:lpstr>Главно меню ниво:</vt:lpstr>
      <vt:lpstr>Меню за избор на ниво:</vt:lpstr>
      <vt:lpstr>Крайен резултат</vt:lpstr>
      <vt:lpstr>Код: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Man 1.0 От Никола и Илия  Никушеви 11б</dc:title>
  <dc:creator>Nikola</dc:creator>
  <cp:lastModifiedBy>Nikola</cp:lastModifiedBy>
  <cp:revision>4</cp:revision>
  <dcterms:created xsi:type="dcterms:W3CDTF">2013-02-06T21:18:34Z</dcterms:created>
  <dcterms:modified xsi:type="dcterms:W3CDTF">2013-02-06T22:08:09Z</dcterms:modified>
</cp:coreProperties>
</file>