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FUSCHIA…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presents: Java Teamwork Project September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9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first day of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first day of teamwork RNG gave to thee:</a:t>
            </a:r>
          </a:p>
          <a:p>
            <a:r>
              <a:rPr lang="en-US" dirty="0" smtClean="0"/>
              <a:t>5 </a:t>
            </a:r>
            <a:r>
              <a:rPr lang="en-US" dirty="0"/>
              <a:t>new teammates, 2 of </a:t>
            </a:r>
            <a:r>
              <a:rPr lang="en-US" dirty="0" smtClean="0"/>
              <a:t>which were ghosts. </a:t>
            </a:r>
          </a:p>
          <a:p>
            <a:pPr marL="0" indent="0">
              <a:buNone/>
            </a:pPr>
            <a:r>
              <a:rPr lang="en-US" dirty="0" smtClean="0"/>
              <a:t>     (And thus the adventures of Emo, </a:t>
            </a:r>
            <a:r>
              <a:rPr lang="en-US" dirty="0" err="1" smtClean="0"/>
              <a:t>rosi</a:t>
            </a:r>
            <a:r>
              <a:rPr lang="en-US" dirty="0" smtClean="0"/>
              <a:t>,  </a:t>
            </a:r>
            <a:r>
              <a:rPr lang="en-US" dirty="0" err="1" smtClean="0"/>
              <a:t>hristo</a:t>
            </a:r>
            <a:r>
              <a:rPr lang="en-US" dirty="0" smtClean="0"/>
              <a:t> and </a:t>
            </a:r>
            <a:r>
              <a:rPr lang="en-US" dirty="0" err="1" smtClean="0"/>
              <a:t>nikola</a:t>
            </a:r>
            <a:r>
              <a:rPr lang="en-US" dirty="0" smtClean="0"/>
              <a:t> began)</a:t>
            </a:r>
          </a:p>
          <a:p>
            <a:r>
              <a:rPr lang="en-US" dirty="0" err="1" smtClean="0"/>
              <a:t>Hristo</a:t>
            </a:r>
            <a:r>
              <a:rPr lang="en-US" dirty="0" smtClean="0"/>
              <a:t> </a:t>
            </a:r>
            <a:r>
              <a:rPr lang="en-US" dirty="0"/>
              <a:t>made a 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Emo Made a repo.</a:t>
            </a:r>
          </a:p>
          <a:p>
            <a:r>
              <a:rPr lang="en-US" dirty="0" smtClean="0"/>
              <a:t>And then they went to sleep.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second day of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623449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Nikola gave to thee:</a:t>
            </a:r>
          </a:p>
          <a:p>
            <a:r>
              <a:rPr lang="en-US" dirty="0" smtClean="0"/>
              <a:t>3 new classes</a:t>
            </a:r>
          </a:p>
          <a:p>
            <a:r>
              <a:rPr lang="en-US" dirty="0" smtClean="0"/>
              <a:t>40 lines of code</a:t>
            </a:r>
          </a:p>
          <a:p>
            <a:r>
              <a:rPr lang="en-US" dirty="0" smtClean="0"/>
              <a:t>And blue car moving left and right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hristo</a:t>
            </a:r>
            <a:r>
              <a:rPr lang="en-US" dirty="0" smtClean="0"/>
              <a:t> made a list of tasks for everybody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2" y="546801"/>
            <a:ext cx="10396882" cy="1151965"/>
          </a:xfrm>
        </p:spPr>
        <p:txBody>
          <a:bodyPr/>
          <a:lstStyle/>
          <a:p>
            <a:r>
              <a:rPr lang="en-US" dirty="0" smtClean="0"/>
              <a:t>On the third day of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799" y="2850316"/>
            <a:ext cx="10289179" cy="90561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Hristo</a:t>
            </a:r>
            <a:r>
              <a:rPr lang="en-US" dirty="0" smtClean="0"/>
              <a:t> made blue cars drop out of the sky!</a:t>
            </a:r>
          </a:p>
          <a:p>
            <a:r>
              <a:rPr lang="en-US" dirty="0" smtClean="0"/>
              <a:t>Everyone put something and we ended up with 8 classes and a ton of pictures…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0151" y="1938272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BUT! On the Fourth day of teamwork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0151" y="1486747"/>
            <a:ext cx="3325484" cy="525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Nothing really happened…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0151" y="3631225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Day #5…….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0151" y="4644909"/>
            <a:ext cx="9946219" cy="36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was messier than a </a:t>
            </a:r>
            <a:r>
              <a:rPr lang="en-US" dirty="0" err="1" smtClean="0"/>
              <a:t>rockstar’s</a:t>
            </a:r>
            <a:r>
              <a:rPr lang="en-US" dirty="0" smtClean="0"/>
              <a:t> private life.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84514" y="1436146"/>
            <a:ext cx="3325484" cy="525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ghosts showed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 the sixth day of </a:t>
            </a:r>
            <a:r>
              <a:rPr lang="en-US" dirty="0" err="1" smtClean="0"/>
              <a:t>christmas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70007"/>
            <a:ext cx="10390517" cy="1500997"/>
          </a:xfrm>
        </p:spPr>
        <p:txBody>
          <a:bodyPr>
            <a:noAutofit/>
          </a:bodyPr>
          <a:lstStyle/>
          <a:p>
            <a:r>
              <a:rPr lang="en-US" dirty="0" smtClean="0"/>
              <a:t>There was a promise! A spark of hope for our heroes. Her name was collision, and she was but a myth.</a:t>
            </a:r>
          </a:p>
          <a:p>
            <a:r>
              <a:rPr lang="en-US" dirty="0" smtClean="0"/>
              <a:t>TODO: FINISH STORY BASED ON DAY 7…….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27</TotalTime>
  <Words>206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Deep FUSCHIA…</vt:lpstr>
      <vt:lpstr>On the first day of Teamwork</vt:lpstr>
      <vt:lpstr>On the second day of teamwork</vt:lpstr>
      <vt:lpstr>On the third day of teamwork</vt:lpstr>
      <vt:lpstr>And on the sixth day of christmas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FUSCHIA…</dc:title>
  <dc:creator>Emil</dc:creator>
  <cp:lastModifiedBy>Emil</cp:lastModifiedBy>
  <cp:revision>4</cp:revision>
  <dcterms:created xsi:type="dcterms:W3CDTF">2014-09-16T23:55:03Z</dcterms:created>
  <dcterms:modified xsi:type="dcterms:W3CDTF">2014-09-17T00:22:06Z</dcterms:modified>
</cp:coreProperties>
</file>