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0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7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1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9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8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0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7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3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F63AC0E-7B69-42D1-9727-D76A93264BD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C8D72301-A8CD-4835-88E9-62735EC7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3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74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09850" y="117401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Klasifikacija</a:t>
            </a:r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lokacija</a:t>
            </a:r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u </a:t>
            </a:r>
            <a:r>
              <a:rPr lang="en-US" sz="3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klimatske</a:t>
            </a:r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zone</a:t>
            </a:r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5250" y="776266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Projekat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iz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predmeta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Računarska</a:t>
            </a:r>
            <a:r>
              <a:rPr lang="en-US" i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inteligencija</a:t>
            </a:r>
            <a:endParaRPr lang="en-US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3310" y="1035077"/>
            <a:ext cx="2265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Nikola </a:t>
            </a:r>
            <a:r>
              <a:rPr lang="en-US" sz="1600" i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Savić</a:t>
            </a:r>
            <a:r>
              <a:rPr lang="en-US" sz="1600" i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SV21/2020</a:t>
            </a:r>
            <a:endParaRPr lang="en-US" sz="16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56700" y="4643971"/>
            <a:ext cx="5321828" cy="20269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05" y="1723091"/>
            <a:ext cx="5321828" cy="2769262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Rounded Rectangle 10"/>
          <p:cNvSpPr/>
          <p:nvPr/>
        </p:nvSpPr>
        <p:spPr>
          <a:xfrm>
            <a:off x="293949" y="1720099"/>
            <a:ext cx="5933209" cy="22388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78562" y="1856938"/>
            <a:ext cx="2763981" cy="37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Opis</a:t>
            </a:r>
            <a:r>
              <a:rPr lang="en-US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projekta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5788" y="2262196"/>
            <a:ext cx="5569528" cy="46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Cilj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projekta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je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klasifikacija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planeti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Zemlji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u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jednu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od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šest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postojećih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klimatskih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zona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polarna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subpolarna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kontinentalna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umerena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pustinjska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tropska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5787" y="2842926"/>
            <a:ext cx="5569528" cy="102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Podaci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korišćeni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projekat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dobijeni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korišćenjem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dva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API-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datu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dobijaju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se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parametri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poput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temperature,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vlažnosti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pritiska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itd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svaki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sat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poslednjih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sedam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dana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korišćeno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sve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lokacije</a:t>
            </a:r>
            <a:endParaRPr 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datu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dobija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se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kojoj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klimatskoj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zoni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pripada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korišćeno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trening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skup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veličine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oko</a:t>
            </a:r>
            <a:r>
              <a:rPr lang="en-US" sz="120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90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%)</a:t>
            </a:r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3949" y="4151572"/>
            <a:ext cx="5933209" cy="25632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878561" y="4239443"/>
            <a:ext cx="2763981" cy="39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Algoritmi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954" y="4616661"/>
            <a:ext cx="5660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K-means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algoritam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koje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ulaz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API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dobijene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tako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što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je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generisan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određen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broj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slučajnih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unutar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nekog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mnogougla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koji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predstavlja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granice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kontitnenta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Kako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bi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skup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slučajnih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bio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ravnomernije</a:t>
            </a: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raspoređen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njega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je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primenjen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K-means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algoritam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klasterovanja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tako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što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centri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klastera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predstavljaju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izlazne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35623" y="4691580"/>
            <a:ext cx="2763981" cy="37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Rezultati</a:t>
            </a:r>
            <a:endParaRPr lang="en-US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4186" y="5014467"/>
            <a:ext cx="2507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Metrike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korišćene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analizu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rezultata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Tačnost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postignuto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≈85%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Preciznost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postignuto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≈85% u 	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proseku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Odziv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(recall) –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postignuto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≈80% u 	 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proseku</a:t>
            </a:r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5955" y="5632324"/>
            <a:ext cx="5660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Random forest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algoritam</a:t>
            </a:r>
            <a:r>
              <a:rPr lang="en-US" sz="12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osnovu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trening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skupa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njihovih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vremenskih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prilika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klimatske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zone,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test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skup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vremenskim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prilikama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dobija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se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predikcija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klimatske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zone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kojoj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lokacija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pripada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Izvršena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je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standardizacija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uzorka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Zbog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same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strukture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i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Random forest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algoritma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validacioni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skup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nije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korišćen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Hiperparametri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algoritma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koji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korišćeni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radi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postizanja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boljih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rezultata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navedeni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u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delu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i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Rezultati</a:t>
            </a:r>
            <a:r>
              <a:rPr lang="en-US" sz="1200" i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41428" y="5014467"/>
            <a:ext cx="24596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Korišćeni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hiperparametri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n_estimators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= 400,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broj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stabala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min_samples_split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= 2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min_samples_leaf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= 1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koji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definišu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stepen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razgranatosti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stabala</a:t>
            </a:r>
            <a:endParaRPr 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class_weight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proporcionalan</a:t>
            </a:r>
            <a:endParaRPr 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uzorku</a:t>
            </a:r>
            <a:r>
              <a:rPr 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9341428" y="5194047"/>
            <a:ext cx="0" cy="125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43B33"/>
      </a:dk2>
      <a:lt2>
        <a:srgbClr val="BFD4C6"/>
      </a:lt2>
      <a:accent1>
        <a:srgbClr val="549E39"/>
      </a:accent1>
      <a:accent2>
        <a:srgbClr val="C7D157"/>
      </a:accent2>
      <a:accent3>
        <a:srgbClr val="F08F1C"/>
      </a:accent3>
      <a:accent4>
        <a:srgbClr val="D05745"/>
      </a:accent4>
      <a:accent5>
        <a:srgbClr val="558569"/>
      </a:accent5>
      <a:accent6>
        <a:srgbClr val="5E99A4"/>
      </a:accent6>
      <a:hlink>
        <a:srgbClr val="00AAD8"/>
      </a:hlink>
      <a:folHlink>
        <a:srgbClr val="6B6B6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5118000A-40C1-40FE-8820-3652223334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167</TotalTime>
  <Words>260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 Light</vt:lpstr>
      <vt:lpstr>Metropolitan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</dc:creator>
  <cp:lastModifiedBy>Nikola</cp:lastModifiedBy>
  <cp:revision>18</cp:revision>
  <dcterms:created xsi:type="dcterms:W3CDTF">2023-07-02T22:05:57Z</dcterms:created>
  <dcterms:modified xsi:type="dcterms:W3CDTF">2023-07-03T13:57:30Z</dcterms:modified>
</cp:coreProperties>
</file>