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sldIdLst>
    <p:sldId id="256" r:id="rId2"/>
    <p:sldId id="271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2" r:id="rId14"/>
    <p:sldId id="411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3F"/>
    <a:srgbClr val="FAC090"/>
    <a:srgbClr val="008000"/>
    <a:srgbClr val="6699FF"/>
    <a:srgbClr val="C0C0C0"/>
    <a:srgbClr val="998D7D"/>
    <a:srgbClr val="FF7F00"/>
    <a:srgbClr val="C9921B"/>
    <a:srgbClr val="C99219"/>
    <a:srgbClr val="744D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81" autoAdjust="0"/>
  </p:normalViewPr>
  <p:slideViewPr>
    <p:cSldViewPr>
      <p:cViewPr varScale="1">
        <p:scale>
          <a:sx n="97" d="100"/>
          <a:sy n="97" d="100"/>
        </p:scale>
        <p:origin x="-1472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Python </a:t>
            </a:r>
            <a:r>
              <a:rPr lang="en-US" sz="4000" dirty="0" smtClean="0"/>
              <a:t>– </a:t>
            </a:r>
            <a:r>
              <a:rPr lang="en-US" sz="4000" dirty="0" err="1" smtClean="0"/>
              <a:t>Numpy</a:t>
            </a:r>
            <a:r>
              <a:rPr lang="en-US" sz="4000" dirty="0" smtClean="0"/>
              <a:t> - </a:t>
            </a:r>
            <a:r>
              <a:rPr lang="en-US" sz="4000" dirty="0" err="1" smtClean="0"/>
              <a:t>SciPy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Katedra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informatiku</a:t>
            </a:r>
            <a:r>
              <a:rPr lang="en-US" sz="1600" dirty="0" smtClean="0"/>
              <a:t>, </a:t>
            </a:r>
            <a:r>
              <a:rPr lang="en-US" sz="1600" dirty="0" err="1" smtClean="0"/>
              <a:t>Fakultet</a:t>
            </a:r>
            <a:r>
              <a:rPr lang="en-US" sz="1600" dirty="0" smtClean="0"/>
              <a:t> </a:t>
            </a:r>
            <a:r>
              <a:rPr lang="en-US" sz="1600" dirty="0" err="1" smtClean="0"/>
              <a:t>tehničkih</a:t>
            </a:r>
            <a:r>
              <a:rPr lang="en-US" sz="1600" dirty="0" smtClean="0"/>
              <a:t> </a:t>
            </a:r>
            <a:r>
              <a:rPr lang="en-US" sz="1600" dirty="0" err="1" smtClean="0"/>
              <a:t>nauka</a:t>
            </a:r>
            <a:r>
              <a:rPr lang="en-US" sz="1600" dirty="0" smtClean="0"/>
              <a:t> Novi Sad</a:t>
            </a:r>
          </a:p>
          <a:p>
            <a:pPr eaLnBrk="1" hangingPunct="1"/>
            <a:r>
              <a:rPr lang="en-US" sz="1600" b="1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181600"/>
            <a:ext cx="392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sr-Latn-RS" dirty="0" smtClean="0"/>
              <a:t>Đorđe Obradović, dr Vuk Malbaša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loops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762000" y="2286000"/>
            <a:ext cx="533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'dog'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'monkey'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45720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dog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monkey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loops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762000" y="22860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'dog'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'monkey'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enumerate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464820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0 cat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1 dog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2 monkey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" grpId="0" build="p"/>
      <p:bldP spid="1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korisno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685800" y="2209800"/>
            <a:ext cx="335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50292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1, 4, 9, 16]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" grpId="0" build="p"/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korisno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838200" y="2286000"/>
            <a:ext cx="541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50292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1, 4, 9, 16]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" grpId="0" build="p"/>
      <p:bldP spid="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korisno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96000" y="50292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4, 16]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2286000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squares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747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Comic Sans MS" pitchFamily="66" charset="0"/>
              </a:rPr>
              <a:t>Dictionaries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609600" y="2209800"/>
            <a:ext cx="7239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'cute'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'dog'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'furry'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'fish'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'wet'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'monkey'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'n/a'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'fish'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Comic Sans MS" pitchFamily="66" charset="0"/>
              </a:rPr>
              <a:t>Dictionaries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685800" y="2209800"/>
            <a:ext cx="4953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'person'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'cat'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'spider'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animal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4572000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person 2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spider 8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" grpId="0" build="p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Funkcije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762000" y="2286000"/>
            <a:ext cx="495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sign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'positive'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'negative'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'zero'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sign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46482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8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8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8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8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8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88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Klase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685800" y="2209800"/>
            <a:ext cx="6248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__init__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loud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loud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upper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'Fred'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loud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87680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Fred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FRED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9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9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98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98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98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98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 build="p"/>
      <p:bldP spid="1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- arrays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685800" y="2209800"/>
            <a:ext cx="48006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shape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shape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3810000"/>
            <a:ext cx="304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&lt;type '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numpy.ndarray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'&gt;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(4L,)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1 2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[5 2 3 4]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(2L, 3L)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1 4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0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0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0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0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0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0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08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" grpId="0" build="p"/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Instalacija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razvojno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okru</a:t>
            </a:r>
            <a:r>
              <a:rPr lang="sr-Latn-RS" dirty="0" smtClean="0">
                <a:latin typeface="Comic Sans MS" pitchFamily="66" charset="0"/>
              </a:rPr>
              <a:t>ženje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426240"/>
            <a:ext cx="6174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https://www.python.org/downloads/</a:t>
            </a:r>
            <a:endParaRPr lang="en-US" sz="1600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81807" y="3048000"/>
            <a:ext cx="5123793" cy="1692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python -m pip install -U pip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setuptools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502223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https://code.visualstudio.com/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interesantno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762000" y="2286000"/>
            <a:ext cx="3886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eye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19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19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19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19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interesantno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762000" y="2286000"/>
            <a:ext cx="3886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eye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720876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[[ 0.  0.]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[ 0.  0.]]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[[ 1.  1.]]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[[ 7.  7.]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[ 7.  7.]]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[[ 1.  0.]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[ 0.  1.]]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[[ 0.25105147  0.45127385]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[ 0.02730864  0.04355516]]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19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19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19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19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" grpId="0" build="p"/>
      <p:bldP spid="7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- </a:t>
            </a:r>
            <a:r>
              <a:rPr lang="en-US" dirty="0" err="1" smtClean="0">
                <a:latin typeface="Comic Sans MS" pitchFamily="66" charset="0"/>
              </a:rPr>
              <a:t>interesantno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685800" y="2286000"/>
            <a:ext cx="4343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[[ 1  2  3  4]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[ 5  6  7  8]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[ 9 10 11 12]]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[[2 3]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[6 7]]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42672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– </a:t>
            </a:r>
            <a:r>
              <a:rPr lang="en-US" dirty="0" err="1" smtClean="0">
                <a:latin typeface="Comic Sans MS" pitchFamily="66" charset="0"/>
              </a:rPr>
              <a:t>matemati</a:t>
            </a:r>
            <a:r>
              <a:rPr lang="sr-Latn-RS" dirty="0" smtClean="0">
                <a:latin typeface="Comic Sans MS" pitchFamily="66" charset="0"/>
              </a:rPr>
              <a:t>čke operacije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609600" y="2209800"/>
            <a:ext cx="47244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float64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float64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[[ 6.0  8.0]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[10.0 12.0]]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[[-4.0 -4.0]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[-4.0 -4.0]]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[[ 5.0 12.0]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[21.0 32.0]]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[[ 0.2         0.33333333]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[ 0.42857143  0.5       ]]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[[ 1.          1.41421356]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[ 1.73205081  2.        ]]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4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4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4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4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49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49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49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49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49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49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49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49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49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49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49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849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49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42672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Nizovi</a:t>
            </a:r>
            <a:r>
              <a:rPr lang="en-US" dirty="0" smtClean="0">
                <a:latin typeface="Comic Sans MS" pitchFamily="66" charset="0"/>
              </a:rPr>
              <a:t> – dot </a:t>
            </a:r>
            <a:r>
              <a:rPr lang="en-US" dirty="0" err="1" smtClean="0">
                <a:latin typeface="Comic Sans MS" pitchFamily="66" charset="0"/>
              </a:rPr>
              <a:t>proizvod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Python             </a:t>
            </a:r>
            <a:r>
              <a:rPr lang="en-US" sz="2000" b="1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609600" y="2209800"/>
            <a:ext cx="4953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],[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Inner product of vectors; both produce 219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Matrix / vector product; both produce the rank 1 array [29 67]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Matrix / matrix product; both produce the rank 2 array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[[19 22]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 [43 50]]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6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60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60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60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60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60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r-Latn-RS" dirty="0" smtClean="0">
                <a:latin typeface="Comic Sans MS" pitchFamily="66" charset="0"/>
              </a:rPr>
              <a:t>Primer </a:t>
            </a:r>
            <a:r>
              <a:rPr lang="sr-Latn-RS" b="1" dirty="0" smtClean="0">
                <a:latin typeface="Comic Sans MS" pitchFamily="66" charset="0"/>
              </a:rPr>
              <a:t>qiuck sort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914400" y="2286000"/>
            <a:ext cx="67818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q_sort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pivot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left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pivot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middle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pivot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arr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pivot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dirty="0" smtClean="0">
                <a:solidFill>
                  <a:srgbClr val="859900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q_sort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left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middle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q_sort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q_sort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4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4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4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r-Latn-RS" dirty="0" smtClean="0">
                <a:latin typeface="Comic Sans MS" pitchFamily="66" charset="0"/>
              </a:rPr>
              <a:t>Osnovni tipovi – int, float 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62000" y="2209800"/>
            <a:ext cx="67056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&lt;type '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'&gt;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2.5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prints &lt;type 'float'&gt;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**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5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5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r-Latn-RS" dirty="0" smtClean="0">
                <a:latin typeface="Comic Sans MS" pitchFamily="66" charset="0"/>
              </a:rPr>
              <a:t>Osnovni tipovi - boolean 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609600" y="2286000"/>
            <a:ext cx="6477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AND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OR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not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 XOR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r-Latn-RS" dirty="0" smtClean="0">
                <a:latin typeface="Comic Sans MS" pitchFamily="66" charset="0"/>
              </a:rPr>
              <a:t>Osnovni tipovi - string 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685800" y="2209800"/>
            <a:ext cx="4953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'Hello'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world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"world"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world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hw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hw12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'%s %s %d'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%(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world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hw12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sr-Latn-RS" dirty="0" smtClean="0">
                <a:latin typeface="Comic Sans MS" pitchFamily="66" charset="0"/>
              </a:rPr>
              <a:t>Osnovni tipovi – string</a:t>
            </a:r>
            <a:r>
              <a:rPr lang="en-US" dirty="0" smtClean="0">
                <a:latin typeface="Comic Sans MS" pitchFamily="66" charset="0"/>
              </a:rPr>
              <a:t> – </a:t>
            </a:r>
            <a:r>
              <a:rPr lang="en-US" dirty="0" err="1" smtClean="0">
                <a:latin typeface="Comic Sans MS" pitchFamily="66" charset="0"/>
              </a:rPr>
              <a:t>korisne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funkcije</a:t>
            </a:r>
            <a:r>
              <a:rPr lang="sr-Latn-RS" dirty="0" smtClean="0">
                <a:latin typeface="Comic Sans MS" pitchFamily="66" charset="0"/>
              </a:rPr>
              <a:t> 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685800" y="2286000"/>
            <a:ext cx="6248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capitalize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upper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rjust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replace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'(ell)'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   world  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8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85800" y="2286000"/>
            <a:ext cx="3352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'bar'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4114800"/>
            <a:ext cx="259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[3, 1, 2] 2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[3, 1, '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']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[3, 1, '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', 'bar']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bar [3, 1, '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foo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']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9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9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9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9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9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 build="p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2057400"/>
            <a:ext cx="7543800" cy="3657600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114300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>
                <a:latin typeface="Comic Sans MS" pitchFamily="66" charset="0"/>
              </a:rPr>
              <a:t>Liste</a:t>
            </a:r>
            <a:r>
              <a:rPr lang="en-US" dirty="0" smtClean="0">
                <a:latin typeface="Comic Sans MS" pitchFamily="66" charset="0"/>
              </a:rPr>
              <a:t> - slicing</a:t>
            </a:r>
            <a:endParaRPr lang="en-US" b="1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http://cs231n.github.io/python-numpy-tutorial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545068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Numpy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SciPy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Matplotlib</a:t>
            </a:r>
            <a:endParaRPr lang="en-US" sz="2000" dirty="0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762000" y="2209800"/>
            <a:ext cx="3505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range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59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[:-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589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B58900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39496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nums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38100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1, 2, 3, 4]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 3]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 3, 4]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1, 2, 3]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 1, 8, 9, 4]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0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0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06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06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5985</TotalTime>
  <Words>1481</Words>
  <Application>Microsoft Office PowerPoint</Application>
  <PresentationFormat>On-screen Show (4:3)</PresentationFormat>
  <Paragraphs>334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Python – Numpy - SciPy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577</cp:revision>
  <dcterms:created xsi:type="dcterms:W3CDTF">2005-12-27T21:54:02Z</dcterms:created>
  <dcterms:modified xsi:type="dcterms:W3CDTF">2016-10-11T14:01:27Z</dcterms:modified>
</cp:coreProperties>
</file>