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1ca1c08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e1ca1c08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60754f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8760754fa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760754fa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60754f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8760754fa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760754fa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24b9fb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e24b9fb8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e24b9fb8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60754fa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8760754fac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760754fac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760754fa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8760754fac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8760754fac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1ff4710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1ff4710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ssistant@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dc-codecademy/skwd10-net-06-csharpad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1417950" y="1586800"/>
            <a:ext cx="63081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4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Anonymous Methods and Advanced LINQ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0C1E-BF6F-9BB1-4A33-49F43527D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Google Shape;148;p25">
            <a:extLst>
              <a:ext uri="{FF2B5EF4-FFF2-40B4-BE49-F238E27FC236}">
                <a16:creationId xmlns:a16="http://schemas.microsoft.com/office/drawing/2014/main" id="{D0B97A4C-B495-A626-3C87-3AB1DA3510B5}"/>
              </a:ext>
            </a:extLst>
          </p:cNvPr>
          <p:cNvSpPr txBox="1">
            <a:spLocks/>
          </p:cNvSpPr>
          <p:nvPr/>
        </p:nvSpPr>
        <p:spPr>
          <a:xfrm>
            <a:off x="195220" y="4153682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Ivan </a:t>
            </a:r>
            <a:r>
              <a:rPr lang="en" dirty="0" err="1">
                <a:solidFill>
                  <a:schemeClr val="lt1"/>
                </a:solidFill>
                <a:ea typeface="Roboto"/>
                <a:sym typeface="Roboto"/>
              </a:rPr>
              <a:t>Dzikovski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Assistant – Vlatko </a:t>
            </a:r>
            <a:r>
              <a:rPr lang="en" dirty="0" err="1">
                <a:solidFill>
                  <a:schemeClr val="lt1"/>
                </a:solidFill>
                <a:ea typeface="Roboto"/>
                <a:sym typeface="Roboto"/>
              </a:rPr>
              <a:t>Tasevski</a:t>
            </a:r>
            <a:endParaRPr lang="en-US" dirty="0">
              <a:ea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LOOKING BACK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 AT...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are generic methods?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How can we use generic classes?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Can we create a non-static extension method?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is piggybacking and why is it used?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Introduction to anonymous methods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Func and Action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Func and Action along with LINQ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Advanced queries with LINQ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ANONYMOUS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Anonymous methods are methods that contain just a method body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 C#, if we want to store an anonymous method we still need a method type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 b="1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2400" b="1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 sz="2400" u="sng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are used to keep different types of anonymous functions depending on the return type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Anonymous methods are usually used when working with LINQ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DIFFERENCE BETWEEN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ACTION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FUNC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628649" y="11247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Action is an anonymous method with parameters which are generic that does not return anything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Func is an anonymous method that returns something and parameters which are generic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can both be written in one line if there is only one expression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both need to be written in </a:t>
            </a:r>
            <a:r>
              <a:rPr lang="en" sz="24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{ }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if there are more than one expression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Func always defines the return type last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ANONYMOUS METHODS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3000" b="1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Anonymous methods can be stored in a func or action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can later be used in LINQ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can also be used as lambda functions as is instead of storing them, which is the common practice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LINQ QUERIES</a:t>
            </a:r>
            <a:endParaRPr sz="3000" b="1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LINQ has a lot of different methods for manipulating with collections and writing queries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can all be chained as long as they return the value that the previous method in the chain is satisfied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Anonymous methods are methods that contain just the method body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With them we can distinguish, group, order, arrange, change and modify the contents of collections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ctrTitle"/>
          </p:nvPr>
        </p:nvSpPr>
        <p:spPr>
          <a:xfrm>
            <a:off x="1712300" y="2390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EXERCISE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30A0"/>
                </a:solidFill>
              </a:rPr>
              <a:t>01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4294967295"/>
          </p:nvPr>
        </p:nvSpPr>
        <p:spPr>
          <a:xfrm>
            <a:off x="190800" y="1465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Find and print all persons firstnames starting with 'R', ordered by Age - DESCENDING ORDER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Find and print all brown dogs names and ages older than 3 years, ordered by Age - ASCENDING ORDER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Find and print all persons with more than 2 dogs, ordered by Name - DESCENDING ORDER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Find and print all Freddy`s dogs names older than 1 year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Find and print Nathen`s first dog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Find and print all white dogs names from Cristofer, Freddy, Erin and Amelia, ordered by Name - ASCENDING ORDER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11;p34">
            <a:extLst>
              <a:ext uri="{FF2B5EF4-FFF2-40B4-BE49-F238E27FC236}">
                <a16:creationId xmlns:a16="http://schemas.microsoft.com/office/drawing/2014/main" id="{D51C2E19-FFAA-84EA-9BD0-B6BB3C1E0ED0}"/>
              </a:ext>
            </a:extLst>
          </p:cNvPr>
          <p:cNvSpPr txBox="1">
            <a:spLocks/>
          </p:cNvSpPr>
          <p:nvPr/>
        </p:nvSpPr>
        <p:spPr>
          <a:xfrm>
            <a:off x="789250" y="1294250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lang="en-GB" sz="2400" dirty="0">
              <a:latin typeface="Roboto"/>
              <a:ea typeface="Roboto"/>
              <a:cs typeface="Roboto"/>
              <a:sym typeface="Roboto"/>
            </a:endParaRP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 err="1">
                <a:latin typeface="Roboto"/>
                <a:ea typeface="Roboto"/>
                <a:sym typeface="Roboto"/>
              </a:rPr>
              <a:t>vlatko.tasevskii@gmail.com</a:t>
            </a:r>
            <a:endParaRPr lang="en-GB" sz="2400" dirty="0">
              <a:latin typeface="Roboto"/>
              <a:ea typeface="Roboto"/>
              <a:sym typeface="Roboto"/>
              <a:hlinkClick r:id="rId3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You can find the code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GB" sz="2400" dirty="0">
              <a:latin typeface="Roboto"/>
              <a:ea typeface="Roboto"/>
              <a:cs typeface="Roboto"/>
              <a:sym typeface="Roboto"/>
            </a:endParaRP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Font typeface="Arial"/>
              <a:buNone/>
            </a:pPr>
            <a:endParaRPr lang="en-GB" sz="24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436</Words>
  <Application>Microsoft Macintosh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 Medium</vt:lpstr>
      <vt:lpstr>Roboto</vt:lpstr>
      <vt:lpstr>Montserrat</vt:lpstr>
      <vt:lpstr>Arial Black</vt:lpstr>
      <vt:lpstr>Calibri</vt:lpstr>
      <vt:lpstr>Arial</vt:lpstr>
      <vt:lpstr>Aemelia template</vt:lpstr>
      <vt:lpstr>Office Theme</vt:lpstr>
      <vt:lpstr>Anonymous Methods and Advanced LINQ</vt:lpstr>
      <vt:lpstr>LOOKING BACK AT...</vt:lpstr>
      <vt:lpstr>AGENDA </vt:lpstr>
      <vt:lpstr>ANONYMOUS METHODS</vt:lpstr>
      <vt:lpstr>DIFFERENCE BETWEEN ACTION AND FUNC</vt:lpstr>
      <vt:lpstr>USING ANONYMOUS METHODS WITH LINQ</vt:lpstr>
      <vt:lpstr>ADVANCED LINQ QUERIES</vt:lpstr>
      <vt:lpstr>EXERCISE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Methods and Advanced LINQ</dc:title>
  <cp:lastModifiedBy>Ivan Djikovski</cp:lastModifiedBy>
  <cp:revision>4</cp:revision>
  <dcterms:modified xsi:type="dcterms:W3CDTF">2022-04-18T13:55:35Z</dcterms:modified>
</cp:coreProperties>
</file>