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Medium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08169-D9F4-4EAB-ABE5-870AC2170961}" v="9" dt="2020-06-11T16:44:59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4008169-D9F4-4EAB-ABE5-870AC2170961}"/>
    <pc:docChg chg="modSld">
      <pc:chgData name="Guest User" userId="" providerId="Windows Live" clId="Web-{54008169-D9F4-4EAB-ABE5-870AC2170961}" dt="2020-06-11T16:44:57.859" v="5" actId="20577"/>
      <pc:docMkLst>
        <pc:docMk/>
      </pc:docMkLst>
      <pc:sldChg chg="modSp">
        <pc:chgData name="Guest User" userId="" providerId="Windows Live" clId="Web-{54008169-D9F4-4EAB-ABE5-870AC2170961}" dt="2020-06-11T16:44:57.859" v="5" actId="20577"/>
        <pc:sldMkLst>
          <pc:docMk/>
          <pc:sldMk cId="0" sldId="264"/>
        </pc:sldMkLst>
        <pc:spChg chg="mod">
          <ac:chgData name="Guest User" userId="" providerId="Windows Live" clId="Web-{54008169-D9F4-4EAB-ABE5-870AC2170961}" dt="2020-06-11T16:44:57.859" v="5" actId="20577"/>
          <ac:spMkLst>
            <pc:docMk/>
            <pc:sldMk cId="0" sldId="264"/>
            <ac:spMk id="2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1ca1c087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e1ca1c08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e24b9fb8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7e24b9fb81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7e24b9fb81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60754fa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8760754fad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760754fad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60754fa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8760754fad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760754fad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760754fad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8760754fad_0_4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8760754fad_0_4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24b9fb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7e24b9fb8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7e24b9fb81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760754fad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8760754fad_0_4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8760754fad_0_4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760754fad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8760754fad_0_3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8760754fad_0_3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f1ff4710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f1ff4710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rgbClr val="6FA8D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6FA8DC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ssistant@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sedc-codecademy/skwd10-net-06-csharpad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ctrTitle"/>
          </p:nvPr>
        </p:nvSpPr>
        <p:spPr>
          <a:xfrm>
            <a:off x="1417950" y="1586800"/>
            <a:ext cx="63081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</a:pPr>
            <a:r>
              <a:rPr lang="en" sz="4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Generics and Extension Methods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521EC-A718-F148-9ED8-5D62E1F5B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7" name="Google Shape;148;p25">
            <a:extLst>
              <a:ext uri="{FF2B5EF4-FFF2-40B4-BE49-F238E27FC236}">
                <a16:creationId xmlns:a16="http://schemas.microsoft.com/office/drawing/2014/main" id="{4B452874-ABB4-BE40-9D6E-2A622F5C7D7E}"/>
              </a:ext>
            </a:extLst>
          </p:cNvPr>
          <p:cNvSpPr txBox="1">
            <a:spLocks/>
          </p:cNvSpPr>
          <p:nvPr/>
        </p:nvSpPr>
        <p:spPr>
          <a:xfrm>
            <a:off x="195220" y="4153682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Ivan </a:t>
            </a:r>
            <a:r>
              <a:rPr lang="en" dirty="0" err="1">
                <a:solidFill>
                  <a:schemeClr val="lt1"/>
                </a:solidFill>
                <a:ea typeface="Roboto"/>
                <a:sym typeface="Roboto"/>
              </a:rPr>
              <a:t>Dzikovski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Assistant – Vlatko </a:t>
            </a:r>
            <a:r>
              <a:rPr lang="en" dirty="0" err="1">
                <a:solidFill>
                  <a:schemeClr val="lt1"/>
                </a:solidFill>
                <a:ea typeface="Roboto"/>
                <a:sym typeface="Roboto"/>
              </a:rPr>
              <a:t>Tasevski</a:t>
            </a:r>
            <a:endParaRPr lang="en-US" dirty="0">
              <a:ea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211;p34">
            <a:extLst>
              <a:ext uri="{FF2B5EF4-FFF2-40B4-BE49-F238E27FC236}">
                <a16:creationId xmlns:a16="http://schemas.microsoft.com/office/drawing/2014/main" id="{82E12B33-9A29-184E-9527-42B90BC76333}"/>
              </a:ext>
            </a:extLst>
          </p:cNvPr>
          <p:cNvSpPr txBox="1">
            <a:spLocks/>
          </p:cNvSpPr>
          <p:nvPr/>
        </p:nvSpPr>
        <p:spPr>
          <a:xfrm>
            <a:off x="789250" y="1294250"/>
            <a:ext cx="5571300" cy="29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GB" sz="24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GB" sz="2400" dirty="0" err="1">
                <a:latin typeface="Roboto"/>
                <a:ea typeface="Roboto"/>
                <a:cs typeface="Roboto"/>
                <a:sym typeface="Roboto"/>
              </a:rPr>
              <a:t>ivan.dzikovski@gmail.com</a:t>
            </a:r>
            <a:endParaRPr lang="en-GB" sz="2400" dirty="0">
              <a:latin typeface="Roboto"/>
              <a:ea typeface="Roboto"/>
              <a:cs typeface="Roboto"/>
              <a:sym typeface="Roboto"/>
            </a:endParaRPr>
          </a:p>
          <a:p>
            <a:pPr indent="-381000">
              <a:spcBef>
                <a:spcPts val="0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GB" sz="2400" dirty="0" err="1">
                <a:latin typeface="Roboto"/>
                <a:ea typeface="Roboto"/>
                <a:sym typeface="Roboto"/>
              </a:rPr>
              <a:t>vlatko.tasevskii@gmail.com</a:t>
            </a:r>
            <a:endParaRPr lang="en-GB" sz="2400" dirty="0">
              <a:latin typeface="Roboto"/>
              <a:ea typeface="Roboto"/>
              <a:sym typeface="Roboto"/>
              <a:hlinkClick r:id="rId3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 dirty="0">
                <a:latin typeface="Roboto"/>
                <a:ea typeface="Roboto"/>
                <a:cs typeface="Roboto"/>
                <a:sym typeface="Roboto"/>
              </a:rPr>
              <a:t>You can find the code at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GB" sz="2400" dirty="0">
                <a:latin typeface="Roboto"/>
                <a:ea typeface="Roboto"/>
                <a:cs typeface="Roboto"/>
                <a:sym typeface="Roboto"/>
                <a:hlinkClick r:id="rId4"/>
              </a:rPr>
              <a:t>Repository with the code Link</a:t>
            </a:r>
            <a:endParaRPr lang="en-GB" sz="2400" dirty="0">
              <a:latin typeface="Roboto"/>
              <a:ea typeface="Roboto"/>
              <a:cs typeface="Roboto"/>
              <a:sym typeface="Roboto"/>
            </a:endParaRPr>
          </a:p>
          <a:p>
            <a:pPr marL="76200" indent="0">
              <a:spcBef>
                <a:spcPts val="0"/>
              </a:spcBef>
              <a:buClr>
                <a:srgbClr val="5E85B9"/>
              </a:buClr>
              <a:buSzPts val="2400"/>
              <a:buFont typeface="Arial"/>
              <a:buNone/>
            </a:pPr>
            <a:endParaRPr lang="en-GB" sz="2400" dirty="0"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LOOKING BACK</a:t>
            </a: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 AT...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What are static classes?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Can you use a non static member in a static class?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Can you use a static member in a non static class?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Give an example of polymorphism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AGENDA 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Introduction to generic methods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Introduction to generic classes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Extension methods and how to use them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Using generics and extension methods to build scalable and reusable code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INTRODUCTION TO 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GENERICS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Generics are used to create implementation where the type of an entity that we are using is not known yet or is defined as a wider range of types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type will be specified only when the class or method is declared or instantiated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 convention for this placeholder type is the letter </a:t>
            </a:r>
            <a:r>
              <a:rPr lang="en" sz="30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sz="3000" b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 type can be constraint to a class and it’s inheritance tree</a:t>
            </a:r>
            <a:endParaRPr sz="3000" b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GENERIC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METHODS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 generic method is defined by adding &lt;T&gt; after the name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With that, T can be used as a type anywhere in the method, including the parameters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When calling the method, &lt;&gt; brackets are used and T is replaced with the desired type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GENERIC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CLASSES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 generic class is defined by adding &lt;T&gt; after the name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With that, T can be used as a type anywhere in the method, including the parameters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When instantiating the class, &lt;&gt; brackets are used and T is replaced with the desired type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 generic class can inherit from another generic class taking the T from the parent 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EXTENSION 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Extension methods are methods that can be upended to an existing type without changing its implementation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Extension methods are always static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They are called as if they exist in the class that the extension method was appended to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this keyword is used before the first parameter indicating the type and the item on which the extension method will be called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CONCEPT OF 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PIGGYBACKING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628649" y="1103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Extension methods can be used only if there is a reference to their namespace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It is possible to use the extension method together with the type it is extending on with the same reference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This is done by changing the namespace of the extension methods class to the same as the extending type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This method is called piggybacking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ctrTitle"/>
          </p:nvPr>
        </p:nvSpPr>
        <p:spPr>
          <a:xfrm>
            <a:off x="1712300" y="239025"/>
            <a:ext cx="388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EXERCISE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30A0"/>
                </a:solidFill>
              </a:rPr>
              <a:t>01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4294967295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algn="l" rtl="0"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</a:pPr>
            <a:r>
              <a:rPr lang="en" sz="1500" dirty="0"/>
              <a:t>Create 4 classes:</a:t>
            </a:r>
            <a:endParaRPr lang="en-US" sz="1500"/>
          </a:p>
          <a:p>
            <a:pPr lvl="1"/>
            <a:r>
              <a:rPr lang="en" sz="1500" dirty="0"/>
              <a:t>Pet( abstract ) with Name, Type, Age and abstract </a:t>
            </a:r>
            <a:r>
              <a:rPr lang="en" sz="1500" dirty="0" err="1"/>
              <a:t>PrintInfo</a:t>
            </a:r>
            <a:r>
              <a:rPr lang="en" sz="1500" dirty="0"/>
              <a:t>()</a:t>
            </a:r>
            <a:endParaRPr sz="1500"/>
          </a:p>
          <a:p>
            <a:pPr marL="914400" lvl="1" indent="-38100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1500" dirty="0"/>
              <a:t>Dog( from Pet ) with </a:t>
            </a:r>
            <a:r>
              <a:rPr lang="en" sz="1500" dirty="0" err="1"/>
              <a:t>GoodBoi</a:t>
            </a:r>
            <a:r>
              <a:rPr lang="en" sz="1500" dirty="0"/>
              <a:t> and </a:t>
            </a:r>
            <a:r>
              <a:rPr lang="en" sz="1500" dirty="0" err="1"/>
              <a:t>FavoriteFood</a:t>
            </a:r>
            <a:endParaRPr sz="1500"/>
          </a:p>
          <a:p>
            <a:pPr lvl="1"/>
            <a:r>
              <a:rPr lang="en" sz="1500" dirty="0"/>
              <a:t>Cat( from Pet ) with Lazy and </a:t>
            </a:r>
            <a:r>
              <a:rPr lang="en" sz="1500" dirty="0" err="1"/>
              <a:t>LivesLeft</a:t>
            </a:r>
            <a:endParaRPr sz="1500"/>
          </a:p>
          <a:p>
            <a:pPr marL="914400" lvl="1" indent="-38100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1500" dirty="0"/>
              <a:t>Fish( from Pet ) with color, size</a:t>
            </a:r>
            <a:endParaRPr sz="1500"/>
          </a:p>
          <a:p>
            <a:pPr>
              <a:buClr>
                <a:srgbClr val="5E85B9"/>
              </a:buClr>
              <a:buSzPts val="1800"/>
            </a:pPr>
            <a:r>
              <a:rPr lang="en" sz="1500" dirty="0"/>
              <a:t>Create a </a:t>
            </a:r>
            <a:r>
              <a:rPr lang="en" sz="1500" dirty="0" err="1"/>
              <a:t>PetStore</a:t>
            </a:r>
            <a:r>
              <a:rPr lang="en" sz="1500" dirty="0"/>
              <a:t> generic class with:</a:t>
            </a:r>
            <a:endParaRPr sz="1500"/>
          </a:p>
          <a:p>
            <a:pPr lvl="1"/>
            <a:r>
              <a:rPr lang="en" sz="1500" dirty="0"/>
              <a:t>Generic list of pets - Dogs, Cats or Fish depending on what is passed as T</a:t>
            </a:r>
            <a:endParaRPr sz="1500"/>
          </a:p>
          <a:p>
            <a:pPr lvl="1"/>
            <a:r>
              <a:rPr lang="en" sz="1500" dirty="0"/>
              <a:t>Generic method </a:t>
            </a:r>
            <a:r>
              <a:rPr lang="en" sz="1500" dirty="0" err="1"/>
              <a:t>printsPets</a:t>
            </a:r>
            <a:r>
              <a:rPr lang="en" sz="1500" dirty="0"/>
              <a:t>() - Prints Dogs, Cats or Fish depending on what is passed as T</a:t>
            </a:r>
          </a:p>
          <a:p>
            <a:pPr lvl="1"/>
            <a:r>
              <a:rPr lang="en" sz="1500" dirty="0" err="1"/>
              <a:t>BuyPet</a:t>
            </a:r>
            <a:r>
              <a:rPr lang="en" sz="1500" dirty="0"/>
              <a:t>() - Method that takes ‘name’ as parameter, find the first pet by that name, removes it from the list and gives a success message. If there is no pet by that name, inform the customer</a:t>
            </a:r>
          </a:p>
          <a:p>
            <a:r>
              <a:rPr lang="en" sz="1500" dirty="0"/>
              <a:t>Create a Dog, Cat and fish store with 2 pets each</a:t>
            </a:r>
          </a:p>
          <a:p>
            <a:pPr lvl="1"/>
            <a:r>
              <a:rPr lang="en" sz="1500" dirty="0"/>
              <a:t>Buy a dog and a cat from the Dog and Cat store</a:t>
            </a:r>
          </a:p>
          <a:p>
            <a:pPr lvl="1"/>
            <a:r>
              <a:rPr lang="en" sz="1500" dirty="0"/>
              <a:t>Call </a:t>
            </a:r>
            <a:r>
              <a:rPr lang="en" sz="1500" dirty="0" err="1"/>
              <a:t>PrintPets</a:t>
            </a:r>
            <a:r>
              <a:rPr lang="en" sz="1500" dirty="0"/>
              <a:t>() method on all stores</a:t>
            </a:r>
          </a:p>
          <a:p>
            <a:pPr indent="-342900" algn="l">
              <a:spcAft>
                <a:spcPts val="0"/>
              </a:spcAft>
              <a:buSzPts val="2400"/>
              <a:buChar char="●"/>
            </a:pPr>
            <a:endParaRPr lang="en"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588</Words>
  <Application>Microsoft Macintosh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Roboto</vt:lpstr>
      <vt:lpstr>Roboto Medium</vt:lpstr>
      <vt:lpstr>Montserrat</vt:lpstr>
      <vt:lpstr>Arial Black</vt:lpstr>
      <vt:lpstr>Calibri</vt:lpstr>
      <vt:lpstr>Aemelia template</vt:lpstr>
      <vt:lpstr>Office Theme</vt:lpstr>
      <vt:lpstr>Generics and Extension Methods</vt:lpstr>
      <vt:lpstr>LOOKING BACK AT...</vt:lpstr>
      <vt:lpstr>AGENDA </vt:lpstr>
      <vt:lpstr>INTRODUCTION TO GENERICS </vt:lpstr>
      <vt:lpstr>GENERIC METHODS</vt:lpstr>
      <vt:lpstr>GENERIC CLASSES</vt:lpstr>
      <vt:lpstr>EXTENSION METHODS</vt:lpstr>
      <vt:lpstr>THE CONCEPT OF PIGGYBACKING</vt:lpstr>
      <vt:lpstr>EXERCISE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and Extension Methods</dc:title>
  <cp:lastModifiedBy>Ivan Djikovski</cp:lastModifiedBy>
  <cp:revision>11</cp:revision>
  <dcterms:modified xsi:type="dcterms:W3CDTF">2022-04-11T10:56:54Z</dcterms:modified>
</cp:coreProperties>
</file>