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Arial Black" panose="020B0A04020102020204" pitchFamily="34" charset="0"/>
      <p:bold r:id="rId23"/>
    </p:embeddedFont>
    <p:embeddedFont>
      <p:font typeface="Roboto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60754f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760754fab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760754fab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0754f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8760754fa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760754fab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24b9fb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e24b9fb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e24b9fb8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60754fa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8760754fab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760754fab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ant@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net-06-csharpad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1417950" y="1586800"/>
            <a:ext cx="63081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Events and Delegates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148;p25">
            <a:extLst>
              <a:ext uri="{FF2B5EF4-FFF2-40B4-BE49-F238E27FC236}">
                <a16:creationId xmlns:a16="http://schemas.microsoft.com/office/drawing/2014/main" id="{D0B97A4C-B495-A626-3C87-3AB1DA3510B5}"/>
              </a:ext>
            </a:extLst>
          </p:cNvPr>
          <p:cNvSpPr txBox="1">
            <a:spLocks/>
          </p:cNvSpPr>
          <p:nvPr/>
        </p:nvSpPr>
        <p:spPr>
          <a:xfrm>
            <a:off x="195220" y="4153682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Ivan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Dzikovski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Assistant – Vlatko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Tasevski</a:t>
            </a:r>
            <a:endParaRPr lang="en-US" dirty="0">
              <a:ea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LOOKING BACK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 AT...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Func and Action?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does </a:t>
            </a:r>
            <a:r>
              <a:rPr lang="en" sz="2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Func&lt;int, string, string&gt; 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means?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are the conditions for chaining linq methods?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Select and SelectMany?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delegates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delegates as anonymous functions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events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events and delegates to build subscription models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DELEGATES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delegate is a definition of a method signature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represents the return as well as the parameter types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delegate can be implemented by multiple methods if the signature is the same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are usually used for passing methods as parameters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can also be used for anonymous method invocations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 event can enable a class to notify other classes or instances of classes that something happens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are usually used with delegates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Events can be used to detect an action from a UI such as click or key press ( Ex: WinForms, WebForms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Events can also be used to build subscription implementation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628654" y="60427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BUILDING A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SUBSCRIPTION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628649" y="13069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subscription implementation is a way for a class to send notification to other classes that decided to listen for that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class that sends the notification (Raises an event) is called a publisher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classes that decide to listen for that notification are called subscribers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Events are used to notify and keep track of the subscribers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11;p34">
            <a:extLst>
              <a:ext uri="{FF2B5EF4-FFF2-40B4-BE49-F238E27FC236}">
                <a16:creationId xmlns:a16="http://schemas.microsoft.com/office/drawing/2014/main" id="{D51C2E19-FFAA-84EA-9BD0-B6BB3C1E0ED0}"/>
              </a:ext>
            </a:extLst>
          </p:cNvPr>
          <p:cNvSpPr txBox="1">
            <a:spLocks/>
          </p:cNvSpPr>
          <p:nvPr/>
        </p:nvSpPr>
        <p:spPr>
          <a:xfrm>
            <a:off x="789250" y="129425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sym typeface="Roboto"/>
              </a:rPr>
              <a:t>vlatko.tasevskii@gmail.com</a:t>
            </a:r>
            <a:endParaRPr lang="en-GB" sz="2400" dirty="0">
              <a:latin typeface="Roboto"/>
              <a:ea typeface="Roboto"/>
              <a:sym typeface="Roboto"/>
              <a:hlinkClick r:id="rId3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the code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Font typeface="Arial"/>
              <a:buNone/>
            </a:pPr>
            <a:endParaRPr lang="en-GB"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274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Roboto</vt:lpstr>
      <vt:lpstr>Montserrat</vt:lpstr>
      <vt:lpstr>Arial Black</vt:lpstr>
      <vt:lpstr>Arial</vt:lpstr>
      <vt:lpstr>Roboto Medium</vt:lpstr>
      <vt:lpstr>Aemelia template</vt:lpstr>
      <vt:lpstr>Office Theme</vt:lpstr>
      <vt:lpstr>Events and Delegates</vt:lpstr>
      <vt:lpstr>LOOKING BACK AT...</vt:lpstr>
      <vt:lpstr>AGENDA </vt:lpstr>
      <vt:lpstr>WHAT ARE DELEGATES</vt:lpstr>
      <vt:lpstr>WHAT ARE EVENTS</vt:lpstr>
      <vt:lpstr>BUILDING A SUBSCRIPTION IMPLEMENTATION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Delegates</dc:title>
  <cp:lastModifiedBy>Code</cp:lastModifiedBy>
  <cp:revision>4</cp:revision>
  <dcterms:modified xsi:type="dcterms:W3CDTF">2022-04-20T15:04:55Z</dcterms:modified>
</cp:coreProperties>
</file>