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61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303" autoAdjust="0"/>
  </p:normalViewPr>
  <p:slideViewPr>
    <p:cSldViewPr snapToGrid="0">
      <p:cViewPr>
        <p:scale>
          <a:sx n="100" d="100"/>
          <a:sy n="100" d="100"/>
        </p:scale>
        <p:origin x="81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EA60-A591-44F6-9F11-4791ABA5716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6066-D6A3-4C80-8781-30F360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Здравейте Колеги, днес ще ви представа работата ми по проекта за калибриране на </a:t>
            </a:r>
            <a:r>
              <a:rPr lang="en-US" dirty="0"/>
              <a:t>MEMS</a:t>
            </a:r>
            <a:r>
              <a:rPr lang="bg-BG" dirty="0"/>
              <a:t> </a:t>
            </a:r>
            <a:r>
              <a:rPr lang="bg-BG" dirty="0" err="1"/>
              <a:t>акселерометри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Нещата които ще покрия в тази лекция за &lt;изреждане на точките&gt;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започна с кратко представяне на различните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Акселерометрите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 уреди за измерване на ускорение и  има различни начини по които работят.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accelerometer types: (a) piezoelectric; (b) piezoresistive; and (c) capacitive accelerometers.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Картинката в ляво показва хоби </a:t>
            </a:r>
            <a:r>
              <a:rPr lang="bg-BG" dirty="0" err="1"/>
              <a:t>акселерометър</a:t>
            </a:r>
            <a:r>
              <a:rPr lang="bg-BG" dirty="0"/>
              <a:t>. А вдясно се показва още един начин по който работят този вид сензори.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Акселерометрите</a:t>
            </a:r>
            <a:r>
              <a:rPr lang="bg-BG" dirty="0"/>
              <a:t> имат различни видове грешки, &lt;изреди ги&gt;. За този проект разглеждам грешките които идват от Фабричните грешки, както и грешките които се появяват по време на  </a:t>
            </a:r>
            <a:r>
              <a:rPr lang="bg-BG" dirty="0" err="1"/>
              <a:t>калибрация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Данните от калибрирания сензор в спокойно положение трябва да са (0,0,9.8) или нормата от трите компонента да </a:t>
            </a:r>
            <a:r>
              <a:rPr lang="bg-BG"/>
              <a:t>е приб9.8</a:t>
            </a:r>
            <a:r>
              <a:rPr lang="bg-BG" dirty="0"/>
              <a:t>. За да може да постигнем това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да може да получим калибрирани данни , трябва да направим следните изчисления. В уравнението вектора без шапките са калибрираните а тези с за суровите данни Матрицата М се грижи за </a:t>
            </a:r>
            <a:r>
              <a:rPr lang="bg-BG" dirty="0" err="1"/>
              <a:t>ортогоналността</a:t>
            </a:r>
            <a:r>
              <a:rPr lang="bg-BG" dirty="0"/>
              <a:t> на осите </a:t>
            </a:r>
            <a:r>
              <a:rPr lang="en-US" dirty="0"/>
              <a:t>XYZ</a:t>
            </a:r>
            <a:r>
              <a:rPr lang="bg-BG" dirty="0"/>
              <a:t>,  и за мащаба, а вектора </a:t>
            </a:r>
            <a:r>
              <a:rPr lang="en-US" dirty="0"/>
              <a:t>B</a:t>
            </a:r>
            <a:r>
              <a:rPr lang="bg-BG" dirty="0"/>
              <a:t> се грижи да офсета. Казваме, че данните са калибрирани когато </a:t>
            </a:r>
            <a:r>
              <a:rPr lang="en-US" dirty="0"/>
              <a:t>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нормата на вектора на ускорението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e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минус в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е приблизително 0. Казвам приблизително, защото заради различни фактор като грешки при изчисление, грешки при измерването както и други външни фактори не е реалистично да очакваме точни резултати.</a:t>
            </a:r>
          </a:p>
          <a:p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Началото приближение се използва във функцията която минимизира грешката.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калибриране на данните  използвам метода на най-малките квадрати. Тук се виждат данните преди и след </a:t>
            </a:r>
            <a:r>
              <a:rPr lang="bg-BG" dirty="0" err="1"/>
              <a:t>калибрация</a:t>
            </a:r>
            <a:r>
              <a:rPr lang="bg-BG" dirty="0"/>
              <a:t>, както и нормите на тези данни. Ясно се вижда, че преди да се </a:t>
            </a:r>
            <a:r>
              <a:rPr lang="bg-BG" dirty="0" err="1"/>
              <a:t>калибрирад</a:t>
            </a:r>
            <a:r>
              <a:rPr lang="bg-BG" dirty="0"/>
              <a:t> данните, нормите са произволни, докато тези след </a:t>
            </a:r>
            <a:r>
              <a:rPr lang="bg-BG" dirty="0" err="1"/>
              <a:t>калибрацията</a:t>
            </a:r>
            <a:r>
              <a:rPr lang="bg-BG" dirty="0"/>
              <a:t> са около 9.8, това показва, че </a:t>
            </a:r>
            <a:r>
              <a:rPr lang="bg-BG" dirty="0" err="1"/>
              <a:t>калибрацията</a:t>
            </a:r>
            <a:r>
              <a:rPr lang="bg-BG" dirty="0"/>
              <a:t> работи.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Бъдещето развитие на проекта се състои  от създаване на собствена функция за минимизация която да използвам в метода на най-малките  квадрати.</a:t>
            </a:r>
          </a:p>
          <a:p>
            <a:endParaRPr lang="bg-BG" dirty="0"/>
          </a:p>
          <a:p>
            <a:r>
              <a:rPr lang="bg-BG" dirty="0"/>
              <a:t>Искам и да извлече добри данни от моя сензор за да го калибрирам. (Извадил съм едни данни, но те са само в изправено положение, а  трябва да са в няколко различни позиции)</a:t>
            </a:r>
          </a:p>
          <a:p>
            <a:endParaRPr lang="bg-BG" dirty="0"/>
          </a:p>
          <a:p>
            <a:r>
              <a:rPr lang="bg-BG" dirty="0"/>
              <a:t>След като </a:t>
            </a:r>
            <a:r>
              <a:rPr lang="bg-BG" dirty="0" err="1"/>
              <a:t>калибрацията</a:t>
            </a:r>
            <a:r>
              <a:rPr lang="bg-BG" dirty="0"/>
              <a:t> е направена искам да използвам сензора в робот за да следя как се движи и да го управлявам.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4D9-108B-44B7-847A-19ED71A7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D1361-24E5-447D-9426-96E4643B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1AB-E4C9-47A5-BC9E-A8A10B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D9A6-C65A-4A3A-96EC-DC9CC71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B2F-390C-4106-9BFE-5CAD5F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2E-85BC-43A5-A070-910947E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4F7D-1BFB-452F-A68B-B2A9BEB8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D54C-7031-4320-A7B7-CB48A5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0FC3-3A44-47BE-8966-27D82B18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40-2279-4E6C-9CAD-7AEF67B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E4B8-039E-435C-8695-5F6DA7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301-E55B-4E6D-829B-5065E9D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DB0-CE6F-449A-85EE-EB7AD57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C71-B32E-462C-8C57-3CA6D06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B01C-7316-4FB0-9C2E-91CFD4C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CC5-21E6-4A85-B63E-BE264D3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E39-6992-47C2-A3BA-196AB06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192-A7CF-4851-A728-71AE90A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2D56-63EB-4165-8B56-BBD3170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555-BD12-4FDB-A192-2E977AE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A0C-68C4-4010-A45E-3037A05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B845-8FCC-48CF-AB85-A99CF1EA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647-0DC6-48AF-A0FA-8442C2A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A31-BBC4-4AD3-8C2B-AEC8A7B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6D0D-D0CC-43D7-AC90-A69C865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6A2-AF3B-4884-97EF-3ED33F1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35E8-A32F-4C75-86FF-358E6FC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240-7482-4E4C-9743-C179D1D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B4AA-A1C6-4DF6-96B6-B4A2F17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B40B-4BAA-43A9-8728-C39E526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9F1-90DF-4972-A859-2B26E5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6EA-6686-4211-9533-4EC377C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CFB8-2F01-4564-BCA2-5B6BB55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39F-03F5-48B3-AD52-63AE2BD6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CFF4-19A5-472B-87C0-1C28006E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AF760-1638-42B7-BAC2-CCB786C4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F5DC-853E-457F-AE61-856039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0D93F-7071-416A-88F7-15D5DE7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4318-5679-4DD5-B47B-D414FE6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43A6-5F91-46DC-A85D-84D87EE5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748C-D1F7-4A0D-8C23-71D315FE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95CE-6641-419A-A1F7-AE3BF793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279A-AAD0-45E4-AF3A-80E0265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E616-63AF-4B1A-9443-D5377537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E2C5-0D0F-4124-B58B-0320E77E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83D8-663A-4C3D-9844-39D8A30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F44-AD8E-4350-9AF2-F12F0E98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8D57-0520-4558-BF6E-A38423F4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6A0-31D5-4884-92DD-8219ECE8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8E17-37CB-4FC1-9EC5-50A6A52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F79E-8AF4-44C8-BE72-2D002FA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7B4-01A7-44BE-BD62-2E3FCAE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8B5-EEEE-4573-A261-B523751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C9FFD-3B99-44CD-888D-DB00C4E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3C63-6133-492F-920D-0EF3FB12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BBE5-C9E5-4C95-878F-8C4EAA3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F9D-B8CF-4805-A218-F44D947D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6C3A-A3A9-4BD8-9F7F-72A18BC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69DA-25FD-44E6-B555-2024854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3DCB-025B-4259-8B1D-7258E1C9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79A3-DBB9-41F7-A90A-30BF27BCC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F891-8C56-45EF-A878-4F0B2891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640C-BE57-42D0-9845-5D6F7A76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911-619A-4331-AE92-F4788CC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2075"/>
            <a:ext cx="9144000" cy="159385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Калибриране на </a:t>
            </a:r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MEMS </a:t>
            </a:r>
            <a:r>
              <a:rPr lang="bg-BG" dirty="0" err="1">
                <a:solidFill>
                  <a:srgbClr val="FFA161"/>
                </a:solidFill>
                <a:latin typeface="Montserrat Black" panose="00000A00000000000000" pitchFamily="2" charset="0"/>
              </a:rPr>
              <a:t>Акселерометри</a:t>
            </a: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A77-C0D2-4F5E-A008-CBFFC572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7200" dirty="0">
                <a:solidFill>
                  <a:srgbClr val="FFA161"/>
                </a:solidFill>
                <a:latin typeface="Montserrat Black" panose="00000A00000000000000" pitchFamily="2" charset="0"/>
              </a:rPr>
              <a:t>Благодаря за вниманието!</a:t>
            </a:r>
            <a:endParaRPr lang="en-US" sz="7200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7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5C1-3090-4B9A-8949-FB47279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7FF-726F-4E5A-B55D-B2E3AE8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684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777-C5F0-416D-A92B-2F9A1EA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Запознаване със различни </a:t>
            </a:r>
            <a:r>
              <a:rPr lang="bg-B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Акселерометри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MEMS A</a:t>
            </a:r>
            <a:r>
              <a:rPr lang="bg-B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кселерометри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Запознаване с проблема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Първоначално решение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Създаване на собствена функция за минимизация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5FD-A67B-4BBE-A9D2-40CA6FF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900" dirty="0">
                <a:solidFill>
                  <a:srgbClr val="FFA161"/>
                </a:solidFill>
                <a:latin typeface="Montserrat Black" panose="00000A00000000000000" pitchFamily="2" charset="0"/>
              </a:rPr>
              <a:t>Запознаване със различни </a:t>
            </a:r>
            <a:r>
              <a:rPr lang="bg-BG" sz="4900" dirty="0" err="1">
                <a:solidFill>
                  <a:srgbClr val="FFA161"/>
                </a:solidFill>
                <a:latin typeface="Montserrat Black" panose="00000A00000000000000" pitchFamily="2" charset="0"/>
              </a:rPr>
              <a:t>Акселерометри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8923-E22C-4DF9-BC00-F57434E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Механични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Solid State</a:t>
            </a:r>
          </a:p>
          <a:p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MEMS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79E47A-3C8E-441E-A287-4BA8E30C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04" y="1461226"/>
            <a:ext cx="5509737" cy="2613887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2783687-E4CE-4600-911B-B4573AF9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4210050"/>
            <a:ext cx="6619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F81-CCD5-4D82-94EA-9EA1597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MEMS</a:t>
            </a:r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 </a:t>
            </a:r>
            <a:r>
              <a:rPr lang="bg-BG" dirty="0" err="1">
                <a:solidFill>
                  <a:srgbClr val="FFA161"/>
                </a:solidFill>
                <a:latin typeface="Montserrat Black" panose="00000A00000000000000" pitchFamily="2" charset="0"/>
              </a:rPr>
              <a:t>Акселерометри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3934B5-3073-4CF8-8DEC-8C259725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24" y="1809583"/>
            <a:ext cx="4688941" cy="4351338"/>
          </a:xfr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361F9BE8-E76A-43F6-8C83-4AA5E5F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35" y="1600033"/>
            <a:ext cx="2805113" cy="49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253-986E-4007-B112-CE366E3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Запознаване с проблема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845-7E67-431F-B4F6-D701B500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Constant Bias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Calibration Errors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Thermo-Mechanical White Noise / Velocity Random Walk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Flicker Noise / Bias Stability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Temperature Effects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88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6C1-D9F7-4D75-ACFD-B5043A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FFA161"/>
                </a:solidFill>
                <a:latin typeface="Montserrat Black" panose="00000A00000000000000" pitchFamily="2" charset="0"/>
              </a:rPr>
              <a:t>Какво очакваме от сензора?</a:t>
            </a:r>
            <a:endParaRPr lang="en-US" b="1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FB2D-3CF0-4105-9517-38549AE8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Когато е не неподвижен и поставен хоризонтално спрямо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XY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равнината да дава измерване 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X,Y,Z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)=(0,0,9.8)</a:t>
            </a: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Това означава, че трябва а обработим суровите данни които идват от сензора.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F1B-BF63-4F6A-A644-5B9C75A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FFA161"/>
                </a:solidFill>
                <a:latin typeface="Montserrat Black" panose="00000A00000000000000" pitchFamily="2" charset="0"/>
              </a:rPr>
              <a:t>Как се калибрират данните?</a:t>
            </a:r>
            <a:endParaRPr lang="en-US" b="1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651" y="1825625"/>
                <a:ext cx="11858624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bg-BG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bg-BG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Знаем, че правилно сме калибрирали данните когато: </a:t>
                </a:r>
                <a:b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</a:br>
                <a: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(</a:t>
                </a:r>
                <a:r>
                  <a:rPr lang="bg-BG" sz="2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нормамта</a:t>
                </a:r>
                <a: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на вектора на ускорението)-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</m:t>
                    </m:r>
                  </m:oMath>
                </a14:m>
                <a:endParaRPr lang="en-US" sz="2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Трябва да намерим за кои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-</a:t>
                </a:r>
                <a:r>
                  <a:rPr 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bg-BG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имаме най-малка грешка. Започваме от начално приближение: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bg-BG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bg-B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</a:b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bg-B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1" y="1825625"/>
                <a:ext cx="11858624" cy="4351338"/>
              </a:xfrm>
              <a:blipFill>
                <a:blip r:embed="rId3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EA6-7498-44B3-ABF1-E630B6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Първоначално решение 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/>
              <p:nvPr/>
            </p:nvSpPr>
            <p:spPr>
              <a:xfrm>
                <a:off x="923925" y="1390650"/>
                <a:ext cx="10325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2800" dirty="0"/>
                  <a:t>Използвам метода на най-малките квадрати да намеря за кои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bg-BG" sz="2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bg-BG" sz="2800" dirty="0"/>
                  <a:t>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bg-BG" sz="2800" dirty="0"/>
                  <a:t> имаме най-малка грешка  за дадени данни.</a:t>
                </a:r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390650"/>
                <a:ext cx="10325100" cy="954107"/>
              </a:xfrm>
              <a:prstGeom prst="rect">
                <a:avLst/>
              </a:prstGeom>
              <a:blipFill>
                <a:blip r:embed="rId3"/>
                <a:stretch>
                  <a:fillRect l="-1240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E33A7-706E-4E70-BCA8-72774471B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9" y="2716213"/>
            <a:ext cx="8611802" cy="1476581"/>
          </a:xfr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86B56-6221-4F06-96D9-140F7B19F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81" y="4564250"/>
            <a:ext cx="6667988" cy="15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2B1-E2C3-49A5-8CC4-8404AB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Бъдещо развитие на проекта</a:t>
            </a:r>
            <a:b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E26B-0A4B-4BF1-A021-04068BC6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Метода на нютон Създаване на собствена функция за минимизация.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Извличане на повече данни от собствен сензор.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Използване на сензора и алгоритъма за </a:t>
            </a:r>
            <a:r>
              <a:rPr lang="bg-B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калибрация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в робот.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6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646</Words>
  <Application>Microsoft Office PowerPoint</Application>
  <PresentationFormat>Widescreen</PresentationFormat>
  <Paragraphs>77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Montserrat</vt:lpstr>
      <vt:lpstr>Montserrat Black</vt:lpstr>
      <vt:lpstr>Montserrat SemiBold</vt:lpstr>
      <vt:lpstr>Office Theme</vt:lpstr>
      <vt:lpstr>Калибриране на MEMS Акселерометри</vt:lpstr>
      <vt:lpstr>PowerPoint Presentation</vt:lpstr>
      <vt:lpstr>Запознаване със различни Акселерометри </vt:lpstr>
      <vt:lpstr>MEMS Акселерометри </vt:lpstr>
      <vt:lpstr>Запознаване с проблема </vt:lpstr>
      <vt:lpstr>Какво очакваме от сензора?</vt:lpstr>
      <vt:lpstr>Как се калибрират данните?</vt:lpstr>
      <vt:lpstr>Първоначално решение  </vt:lpstr>
      <vt:lpstr>Бъдещо развитие на проекта </vt:lpstr>
      <vt:lpstr>Благодаря за вниманието!</vt:lpstr>
      <vt:lpstr>Извличане на данни от собствен сензор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Калибриране на MEMS Акселерометри</dc:title>
  <dc:creator>Nikola</dc:creator>
  <cp:lastModifiedBy>Nikola</cp:lastModifiedBy>
  <cp:revision>35</cp:revision>
  <dcterms:created xsi:type="dcterms:W3CDTF">2020-05-03T08:03:53Z</dcterms:created>
  <dcterms:modified xsi:type="dcterms:W3CDTF">2020-05-07T11:58:05Z</dcterms:modified>
</cp:coreProperties>
</file>