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Калибриране на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MEMS </a:t>
            </a:r>
            <a:r>
              <a:rPr lang="bg-B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Акселерометри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Създаване на собствена функция за минимизация</a:t>
            </a:r>
            <a:br>
              <a:rPr lang="en-US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Запознаване със различни </a:t>
            </a:r>
            <a:r>
              <a:rPr lang="bg-BG" dirty="0" err="1">
                <a:latin typeface="Montserrat SemiBold" panose="00000700000000000000" pitchFamily="2" charset="0"/>
              </a:rPr>
              <a:t>Акселерометри</a:t>
            </a:r>
            <a:endParaRPr lang="bg-BG" dirty="0"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latin typeface="Montserrat SemiBold" panose="00000700000000000000" pitchFamily="2" charset="0"/>
            </a:endParaRPr>
          </a:p>
          <a:p>
            <a:r>
              <a:rPr lang="bg-BG" dirty="0">
                <a:latin typeface="Montserrat SemiBold" panose="00000700000000000000" pitchFamily="2" charset="0"/>
              </a:rPr>
              <a:t> </a:t>
            </a:r>
            <a:r>
              <a:rPr lang="en-US" dirty="0">
                <a:latin typeface="Montserrat SemiBold" panose="00000700000000000000" pitchFamily="2" charset="0"/>
              </a:rPr>
              <a:t>MEMS A</a:t>
            </a:r>
            <a:r>
              <a:rPr lang="bg-BG" dirty="0" err="1">
                <a:latin typeface="Montserrat SemiBold" panose="00000700000000000000" pitchFamily="2" charset="0"/>
              </a:rPr>
              <a:t>кселерометри</a:t>
            </a:r>
            <a:endParaRPr lang="bg-BG" dirty="0"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latin typeface="Montserrat SemiBold" panose="00000700000000000000" pitchFamily="2" charset="0"/>
            </a:endParaRPr>
          </a:p>
          <a:p>
            <a:r>
              <a:rPr lang="bg-BG" dirty="0">
                <a:latin typeface="Montserrat SemiBold" panose="00000700000000000000" pitchFamily="2" charset="0"/>
              </a:rPr>
              <a:t>Запознаване с проблема</a:t>
            </a:r>
          </a:p>
          <a:p>
            <a:pPr marL="0" indent="0">
              <a:buNone/>
            </a:pPr>
            <a:endParaRPr lang="bg-BG" dirty="0">
              <a:latin typeface="Montserrat SemiBold" panose="00000700000000000000" pitchFamily="2" charset="0"/>
            </a:endParaRPr>
          </a:p>
          <a:p>
            <a:r>
              <a:rPr lang="bg-BG" dirty="0">
                <a:latin typeface="Montserrat SemiBold" panose="00000700000000000000" pitchFamily="2" charset="0"/>
              </a:rPr>
              <a:t>Първоначално решение </a:t>
            </a:r>
          </a:p>
          <a:p>
            <a:pPr marL="0" indent="0">
              <a:buNone/>
            </a:pPr>
            <a:endParaRPr lang="bg-BG" dirty="0">
              <a:latin typeface="Montserrat SemiBold" panose="00000700000000000000" pitchFamily="2" charset="0"/>
            </a:endParaRPr>
          </a:p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</a:p>
          <a:p>
            <a:pPr marL="0" indent="0">
              <a:buNone/>
            </a:pPr>
            <a:endParaRPr lang="bg-BG" dirty="0">
              <a:latin typeface="Montserrat SemiBold" panose="00000700000000000000" pitchFamily="2" charset="0"/>
            </a:endParaRPr>
          </a:p>
          <a:p>
            <a:r>
              <a:rPr lang="bg-BG" dirty="0">
                <a:latin typeface="Montserrat SemiBold" panose="00000700000000000000" pitchFamily="2" charset="0"/>
              </a:rPr>
              <a:t>Създаване на собствена функция за минимизация</a:t>
            </a:r>
            <a:endParaRPr lang="en-US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Запознаване със различни </a:t>
            </a:r>
            <a:r>
              <a:rPr lang="bg-BG" dirty="0" err="1">
                <a:latin typeface="Montserrat SemiBold" panose="00000700000000000000" pitchFamily="2" charset="0"/>
              </a:rPr>
              <a:t>Акселерометри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latin typeface="Montserrat" panose="00000500000000000000" pitchFamily="2" charset="0"/>
              </a:rPr>
              <a:t>Механични</a:t>
            </a:r>
            <a:endParaRPr lang="en-US" sz="4800" dirty="0"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bg-BG" sz="4800" dirty="0">
              <a:latin typeface="Montserrat" panose="00000500000000000000" pitchFamily="2" charset="0"/>
            </a:endParaRPr>
          </a:p>
          <a:p>
            <a:pPr algn="ctr"/>
            <a:r>
              <a:rPr lang="en-US" sz="4800" dirty="0">
                <a:latin typeface="Montserrat" panose="00000500000000000000" pitchFamily="2" charset="0"/>
              </a:rPr>
              <a:t>Solid State</a:t>
            </a:r>
          </a:p>
          <a:p>
            <a:pPr algn="ctr"/>
            <a:endParaRPr lang="bg-BG" sz="4800" dirty="0">
              <a:latin typeface="Montserrat" panose="00000500000000000000" pitchFamily="2" charset="0"/>
            </a:endParaRPr>
          </a:p>
          <a:p>
            <a:pPr algn="ctr"/>
            <a:r>
              <a:rPr lang="en-US" sz="4800" dirty="0">
                <a:latin typeface="Montserrat" panose="00000500000000000000" pitchFamily="2" charset="0"/>
              </a:rPr>
              <a:t>MEMS </a:t>
            </a:r>
          </a:p>
        </p:txBody>
      </p:sp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ontserrat SemiBold" panose="00000700000000000000" pitchFamily="2" charset="0"/>
              </a:rPr>
              <a:t>MEMS</a:t>
            </a:r>
            <a:r>
              <a:rPr lang="bg-BG" dirty="0">
                <a:latin typeface="Montserrat SemiBold" panose="00000700000000000000" pitchFamily="2" charset="0"/>
              </a:rPr>
              <a:t> </a:t>
            </a:r>
            <a:r>
              <a:rPr lang="bg-BG" dirty="0" err="1">
                <a:latin typeface="Montserrat SemiBold" panose="00000700000000000000" pitchFamily="2" charset="0"/>
              </a:rPr>
              <a:t>Акселерометри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24" y="1809583"/>
            <a:ext cx="4688941" cy="4351338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35" y="1600033"/>
            <a:ext cx="2805113" cy="498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Montserrat SemiBold" panose="00000700000000000000" pitchFamily="2" charset="0"/>
              </a:rPr>
              <a:t>Запознаване с проблема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Bias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Thermo-Mechanical White Noise / Velocity Random Walk 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Flicker Noise / Bias Stability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Temperature Effects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Calibration Errors</a:t>
            </a:r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очакваме от сензора?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FB2D-3CF0-4105-9517-38549AE8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е не неподвижен и поставен хоризонтално спрямо</a:t>
            </a:r>
            <a:r>
              <a:rPr lang="en-US" dirty="0"/>
              <a:t> XY </a:t>
            </a:r>
            <a:r>
              <a:rPr lang="bg-BG" dirty="0"/>
              <a:t>равнината да дава измерване  (</a:t>
            </a:r>
            <a:r>
              <a:rPr lang="en-US" dirty="0"/>
              <a:t>X,Y,Z</a:t>
            </a:r>
            <a:r>
              <a:rPr lang="bg-BG" dirty="0"/>
              <a:t>)=(0,0,9.8)</a:t>
            </a:r>
          </a:p>
          <a:p>
            <a:endParaRPr lang="bg-BG" dirty="0"/>
          </a:p>
          <a:p>
            <a:r>
              <a:rPr lang="bg-BG" dirty="0"/>
              <a:t>Това означава, че трябва а обработим суровите данни които идват от сензора.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калибрират данните?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1" y="1825625"/>
                <a:ext cx="1185862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bg-BG" b="0" i="1" smtClean="0">
                            <a:latin typeface="Cambria Math" panose="02040503050406030204" pitchFamily="18" charset="0"/>
                          </a:rPr>
                          <m:t>Калибрирани данни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^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bg-BG" b="0" i="1" smtClean="0">
                            <a:latin typeface="Cambria Math" panose="02040503050406030204" pitchFamily="18" charset="0"/>
                          </a:rPr>
                          <m:t>Сурови данни</m:t>
                        </m:r>
                      </m:sub>
                    </m:sSub>
                    <m:r>
                      <a:rPr lang="bg-BG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bg-BG" b="1" dirty="0"/>
              </a:p>
              <a:p>
                <a:r>
                  <a:rPr lang="bg-BG" dirty="0"/>
                  <a:t>Знаем, че правилно сме калибрирали данните когато: </a:t>
                </a:r>
                <a:br>
                  <a:rPr lang="bg-BG" dirty="0"/>
                </a:br>
                <a:r>
                  <a:rPr lang="bg-BG" dirty="0"/>
                  <a:t>(</a:t>
                </a:r>
                <a:r>
                  <a:rPr lang="bg-BG" dirty="0" err="1"/>
                  <a:t>нормамта</a:t>
                </a:r>
                <a:r>
                  <a:rPr lang="bg-BG" dirty="0"/>
                  <a:t> на данните)-</a:t>
                </a:r>
                <a:r>
                  <a:rPr lang="en-US" dirty="0"/>
                  <a:t>g^2=0</a:t>
                </a:r>
              </a:p>
              <a:p>
                <a:r>
                  <a:rPr lang="bg-BG" dirty="0"/>
                  <a:t>Трябва да намерим за кои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bg-BG" dirty="0"/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bg-BG" dirty="0"/>
                  <a:t> имаме най-малка грешка. Започваме от начално приближение: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bg-BG" dirty="0"/>
                </a:br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1" y="1825625"/>
                <a:ext cx="11858624" cy="4351338"/>
              </a:xfrm>
              <a:blipFill>
                <a:blip r:embed="rId2"/>
                <a:stretch>
                  <a:fillRect l="-925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Montserrat SemiBold" panose="00000700000000000000" pitchFamily="2" charset="0"/>
              </a:rPr>
              <a:t>Първоначално решение 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17AC-013C-41C5-820B-1826FA07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188</Words>
  <Application>Microsoft Office PowerPoint</Application>
  <PresentationFormat>Widescreen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Montserrat</vt:lpstr>
      <vt:lpstr>Montserrat SemiBold</vt:lpstr>
      <vt:lpstr>Office Theme</vt:lpstr>
      <vt:lpstr>Калибриране на MEMS Акселерометри</vt:lpstr>
      <vt:lpstr>PowerPoint Presentation</vt:lpstr>
      <vt:lpstr>Запознаване със различни Акселерометри </vt:lpstr>
      <vt:lpstr>MEMS Акселерометри </vt:lpstr>
      <vt:lpstr>Запознаване с проблема </vt:lpstr>
      <vt:lpstr>Какво очакваме от сензора?</vt:lpstr>
      <vt:lpstr>Как се калибрират данните?</vt:lpstr>
      <vt:lpstr>Първоначално решение  </vt:lpstr>
      <vt:lpstr>Извличане на данни от собствен сензор </vt:lpstr>
      <vt:lpstr>Създаване на собствена функция за минимизация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Калибриране на MEMS Акселерометри</dc:title>
  <dc:creator>Nikola</dc:creator>
  <cp:lastModifiedBy>Nikola</cp:lastModifiedBy>
  <cp:revision>14</cp:revision>
  <dcterms:created xsi:type="dcterms:W3CDTF">2020-05-03T08:03:53Z</dcterms:created>
  <dcterms:modified xsi:type="dcterms:W3CDTF">2020-05-04T13:40:08Z</dcterms:modified>
</cp:coreProperties>
</file>