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554D-E581-4492-A8B7-0CECEE926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76E17-A36C-4E49-9EBC-6DA6C65E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3562-F04E-4559-ACC9-E63CBCC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BB10-D5D9-4CEF-BDEB-D6C4EF70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FF07-6A68-4286-87E2-0B1B204B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1556-9E69-470B-8658-0E1AE898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A7759-B914-4AC4-98D6-F7B8CE204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9600-D8C0-4743-AB38-6EE08E79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953A-B481-41EE-A029-277D5E2D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3BA1-C06A-41E0-9A77-BD3CEA4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54066-08DC-470A-A769-7F2A1DBF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26F74-94C2-4AD2-B8EF-A4E0EDCB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7CD5-7713-42EE-8E88-8BEEF7F3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687B-5757-491D-B4FD-19C872F0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6450-D16F-4CC0-B940-7377811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9C1D-30D0-4567-825D-9F4A5C3C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262A-EA8C-4E6D-8218-B4C3ACCB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16C9-ACE0-434A-91B1-9F03D668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8082-B4DE-4D05-80CD-F774524A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107B-9695-4AB1-9BD4-FEC15BDF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6D31-81C1-4BA3-BF92-DCA33A05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9AA0-0E27-41DD-80B5-2156D7B21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448E-22C2-41FD-A097-99407393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4FB26-D53C-4B03-AB1A-3C55D5A7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7D6D-D326-4A36-A3D1-92F9A48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883D-585C-4965-A03D-A691CA49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99F0-EC11-4808-927D-C6DDA3CA9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573BE-3DCD-4288-AA55-BCA7F679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4039-0F69-4640-B48A-5097D22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B890C-1BF3-452C-8130-CF3B6DDE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A83B-01A6-4626-8DEC-D93610A9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DA42-D0B2-407E-B300-02102D49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B934-A83C-4566-AD94-C74E8979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CF6E8-9779-4A06-A3C7-CCA8341C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05AE-8DC3-4215-BED1-1BA612200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BB7FF-C429-4DA0-85F2-AF59CA23A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53547-1EA6-4199-A71B-D9A3DBA4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0143C-DB81-4331-8A63-F5D5A0C7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FD3B-0B6A-4988-B7DC-FE444614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BAE3-72E8-4C5F-BCDC-E4A4B08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72DD0-34D9-4475-A580-412BA606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A7655-E0D8-4F29-BEE2-83897DE7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E78B4-09FF-4B1B-B8A4-B5629961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01CCD-82B8-4334-A7F0-ABAF2D99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D757-35FA-4249-AC26-CD4B81E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2EA9-30AB-4C39-96F5-FE00A47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FD01-9855-422F-876F-9E33121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ED81-4922-486D-928F-56A01484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4DE1-B81A-4616-81C2-9AC32653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427E-594E-42A6-8953-B51B8955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7F2D-CDEC-4DCA-AE02-880E8BBC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7796-9064-4F7C-9A54-CB95DDA4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779C-3410-4C97-89E5-7699304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0142-C542-4C09-817A-BDD4EFCD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EA70-0AEF-47E7-8808-0564CFBE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53EEA-F116-4453-9137-F24C105B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31FA-171A-4BA5-AA1A-0328C39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643D-A253-42EE-AE99-149657EA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F87DB-FBBD-4CC3-A4F7-8708342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AC74-AC66-4492-A355-B05BF695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ABA4-B935-4E16-952F-E0D352E5C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4076-6AB0-4184-A481-5E3896853B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551F-3566-4D75-973D-380926A1B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E7F0-3F0D-4DE5-AFD0-83E9C25A7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3A7B-3EDE-427B-8BDF-94C350DD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57B-599C-4229-9997-4DEFA3A7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E8DBC-9671-4002-98E3-A8AC2F013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Nikola</cp:lastModifiedBy>
  <cp:revision>1</cp:revision>
  <dcterms:created xsi:type="dcterms:W3CDTF">2021-01-08T09:53:48Z</dcterms:created>
  <dcterms:modified xsi:type="dcterms:W3CDTF">2021-01-08T09:55:00Z</dcterms:modified>
</cp:coreProperties>
</file>