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2" r:id="rId13"/>
    <p:sldId id="265" r:id="rId14"/>
    <p:sldId id="266" r:id="rId15"/>
    <p:sldId id="267" r:id="rId16"/>
    <p:sldId id="268" r:id="rId17"/>
    <p:sldId id="26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1976D2"/>
    <a:srgbClr val="0D47A1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698" y="10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F0A-8CA9-4199-AEEB-232F5634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2B08-B167-4D77-98C3-C8B4D9DE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98B5-3FDD-4297-9EE5-CF0899D9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56F-3A90-4D5D-8F33-F8F55E4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A124-7237-4938-92F0-17890DCF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674F-6D57-48D8-A653-F677520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2710-1522-458C-B76F-2E77E06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B3DC-88CA-4E4E-9C87-DE29C96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7F2-A696-4498-A6E5-363EAED6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B982-0365-482A-94AB-45DDAB60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C39A-CD81-4D24-A1E4-DA4E6E11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1ACD-EBB8-43E6-B259-1F87DF0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0A15-382B-4221-ACBA-493D148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EE39-B0DA-4696-BF1B-25F1E77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5DD7-ADDD-4868-9B4A-5B49E81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9E396-9659-4673-87E9-9C5D9A1E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FF3F-8D78-47E5-8EE5-7FE37428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DD40-170B-4370-89B8-1C46084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E2A-EC81-4D9C-931A-C95DF3B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2AF5-0322-456B-B78B-9C25D0C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5025-F2B5-4B45-AB20-9F781080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D84C-1DAB-4E2B-B0A0-70E93A0C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8B4-90DE-4EB9-AB0C-EA2E6D3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B191-3415-4F53-90E5-6B16D3B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9437-1D80-4C7B-921A-6A4C314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28AF2-688F-4589-B241-A5DFF59A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D717-405D-4BCC-AD0C-D0D63DA1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75AA-F4FE-41F3-ADB6-D2B8770E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D124-93B2-4A95-8D1A-11BFCFC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85EC-51CC-4605-8C87-B491D5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rot="19431512" flipH="1">
            <a:off x="8517832" y="2265345"/>
            <a:ext cx="5896206" cy="3428458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 rot="17543643">
            <a:off x="6004835" y="2361700"/>
            <a:ext cx="5916269" cy="7650707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7BB26-888D-4E81-B425-F39C3814AD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68499"/>
            <a:ext cx="5829300" cy="45243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28" y="2918617"/>
            <a:ext cx="8349342" cy="1325563"/>
          </a:xfrm>
        </p:spPr>
        <p:txBody>
          <a:bodyPr/>
          <a:lstStyle>
            <a:lvl1pPr algn="ctr"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1A396D3-416A-4659-9709-5B52E77F3F8C}"/>
              </a:ext>
            </a:extLst>
          </p:cNvPr>
          <p:cNvSpPr/>
          <p:nvPr userDrawn="1"/>
        </p:nvSpPr>
        <p:spPr>
          <a:xfrm rot="16200000" flipV="1">
            <a:off x="-266701" y="38227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D3F965-05CD-4586-91A5-FA7CE7CB4626}"/>
              </a:ext>
            </a:extLst>
          </p:cNvPr>
          <p:cNvSpPr/>
          <p:nvPr userDrawn="1"/>
        </p:nvSpPr>
        <p:spPr>
          <a:xfrm rot="16200000" flipH="1" flipV="1">
            <a:off x="-1473200" y="14478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3EBA5D-F340-4A37-9334-45000BC02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363" y="1825625"/>
            <a:ext cx="5181600" cy="39195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58E3A-37AA-48D4-A407-9AD71B34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438" cy="39195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94AE80-DB0A-4BAB-B042-47732C6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CEF483D-E6AF-4ADF-A45B-4598B2C45F1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C9B7BBF-F3BD-44E2-9BDC-47CF88E0B812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C1C-B093-44DD-B471-E9AE74F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B5A4-E807-40FE-8E09-51B13F09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320B-9E3C-4766-AFE4-8BDB0A0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EB37-B9C4-488C-816D-E26926A2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D65C-F7EB-4165-B826-FFF52F51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E82-F3A3-472E-BA40-F6884A7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E10A-5E60-4119-9CFD-45F0F95F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993E-29B9-4C3F-AAFE-5DFACBDE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6592-E0FF-43DB-A4A0-14022A02C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8220-D79C-4C75-AC02-DFE96F0E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146F0-5F82-4F49-A8CC-A0771A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C75A-1D49-4E61-9CA0-BAEBAC6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F5048-F039-4B50-A5FA-936E698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C39-3F1F-4223-8E92-2ED70DC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6D697-690E-4659-A18D-DDAE49E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C5D8-1370-42F3-A91F-C3457FF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B760-A0A5-4141-93E6-5185FE86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357D-6B87-4740-A7E7-32F4B9CF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8CEF-9495-453D-8DB8-679E691A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1AE-3CD6-43BE-AC0E-221442A84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C9F9-8A54-453A-9B1B-AD18F4D8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C303-86CD-47B8-A084-E69B47E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2" r:id="rId6"/>
    <p:sldLayoutId id="214748365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1487-9BDB-435C-9C3E-04D6881E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05">
            <a:off x="5650278" y="1235585"/>
            <a:ext cx="6106949" cy="454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647DB-9220-4D97-892F-7BF8CE01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3" y="1995222"/>
            <a:ext cx="4715021" cy="913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9C0A9-E75F-4DC9-AE64-9AF9BC00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3" y="3054487"/>
            <a:ext cx="3452798" cy="20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bg-BG" sz="4000" dirty="0" err="1"/>
              <a:t>Фърмуера</a:t>
            </a:r>
            <a:r>
              <a:rPr lang="bg-BG" sz="4000" dirty="0"/>
              <a:t> на станциите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00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Фърмуер</a:t>
            </a:r>
            <a:r>
              <a:rPr lang="bg-BG" dirty="0"/>
              <a:t> на станциите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FC9DE-7529-433D-B05A-58C9997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2766218"/>
            <a:ext cx="8349342" cy="1325563"/>
          </a:xfrm>
        </p:spPr>
        <p:txBody>
          <a:bodyPr>
            <a:noAutofit/>
          </a:bodyPr>
          <a:lstStyle/>
          <a:p>
            <a:r>
              <a:rPr lang="bg-BG" sz="9600" dirty="0"/>
              <a:t>Демо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2345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3E4B1-61E4-4A7E-8A98-962F257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971C-38C4-4B1A-B37C-4FBF8C740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2099"/>
            <a:ext cx="5829300" cy="4524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 Въведение</a:t>
            </a:r>
          </a:p>
          <a:p>
            <a:pPr>
              <a:lnSpc>
                <a:spcPct val="150000"/>
              </a:lnSpc>
            </a:pPr>
            <a:r>
              <a:rPr lang="bg-BG" dirty="0"/>
              <a:t> Използвани технологии</a:t>
            </a:r>
          </a:p>
          <a:p>
            <a:pPr>
              <a:lnSpc>
                <a:spcPct val="150000"/>
              </a:lnSpc>
            </a:pPr>
            <a:r>
              <a:rPr lang="bg-BG" dirty="0"/>
              <a:t> Описание на архитектурата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Реализация на системата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Внедряване</a:t>
            </a:r>
          </a:p>
          <a:p>
            <a:pPr>
              <a:lnSpc>
                <a:spcPct val="150000"/>
              </a:lnSpc>
            </a:pPr>
            <a:r>
              <a:rPr lang="bg-BG" dirty="0"/>
              <a:t>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архитектурата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C4FF0E0-C430-44DD-99A2-07E978EB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2" y="1624905"/>
            <a:ext cx="8899811" cy="4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системата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0D7F08-BAA5-4F7B-A1C8-10AA16C6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Сензорни станции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5" y="403225"/>
            <a:ext cx="10515600" cy="1325563"/>
          </a:xfrm>
        </p:spPr>
        <p:txBody>
          <a:bodyPr/>
          <a:lstStyle/>
          <a:p>
            <a:r>
              <a:rPr lang="bg-BG" dirty="0"/>
              <a:t>Сензорни станции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D158A-AF62-49B6-B5CC-38E77CE5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504825"/>
            <a:ext cx="4641700" cy="6127750"/>
          </a:xfrm>
        </p:spPr>
      </p:pic>
    </p:spTree>
    <p:extLst>
      <p:ext uri="{BB962C8B-B14F-4D97-AF65-F5344CB8AC3E}">
        <p14:creationId xmlns:p14="http://schemas.microsoft.com/office/powerpoint/2010/main" val="116900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81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Noto Sans</vt:lpstr>
      <vt:lpstr>Office Theme</vt:lpstr>
      <vt:lpstr>PowerPoint Presentation</vt:lpstr>
      <vt:lpstr>Съдържание</vt:lpstr>
      <vt:lpstr>Въведение</vt:lpstr>
      <vt:lpstr>Използвани технологии</vt:lpstr>
      <vt:lpstr>Описание на архитектурата</vt:lpstr>
      <vt:lpstr>Реализация на системата</vt:lpstr>
      <vt:lpstr>База от данни</vt:lpstr>
      <vt:lpstr>Сървър</vt:lpstr>
      <vt:lpstr>Сензорни станции</vt:lpstr>
      <vt:lpstr>Flutter клиент</vt:lpstr>
      <vt:lpstr>React клиент</vt:lpstr>
      <vt:lpstr>Внедряване</vt:lpstr>
      <vt:lpstr>База от данни</vt:lpstr>
      <vt:lpstr>Сървър</vt:lpstr>
      <vt:lpstr>Фърмуер на станциите</vt:lpstr>
      <vt:lpstr>Flutter клиент</vt:lpstr>
      <vt:lpstr>React клиент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Totev</dc:creator>
  <cp:lastModifiedBy>Nikola Totev</cp:lastModifiedBy>
  <cp:revision>9</cp:revision>
  <dcterms:created xsi:type="dcterms:W3CDTF">2022-01-16T08:02:38Z</dcterms:created>
  <dcterms:modified xsi:type="dcterms:W3CDTF">2022-01-16T09:29:37Z</dcterms:modified>
</cp:coreProperties>
</file>