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A7C9-F725-4036-A1BD-62C729A6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4B0E2-61A6-4745-A97B-B0CFA9A79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606C8-E0D2-40BB-8701-919B8608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AF11-2B71-421D-956F-05AA7F8E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04150-3F4E-43CB-BF97-7D90B461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76F8-1172-4F74-B04D-A69E5883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6EB74-EB9C-4260-9757-84EDD3422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45AF-16C1-437D-8985-72F84DD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25C8E-9EAA-40BC-B54B-7C0275DF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292ED-DEB7-4D6A-8244-D746AD08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67F92-D270-4147-9437-A361F765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1C0DE-92E1-495B-85F9-B78E993A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0A69-AD00-43C2-94A8-808EA615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ED21-5D78-4A17-9FAB-5C8EEA0C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6893-2D81-42B0-AB28-4F41C178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8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1B36-1857-44C8-94D6-DE330EE4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17C0-F21F-424B-BAD3-F62BE184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477FF-864C-46AE-B235-10158E1F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A311-9E8B-4EF3-A467-4C3E128C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5F13-E65D-419D-A203-ADAFB8C8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FDD5-34DB-47E5-9A60-E77751E3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8FFC-9D55-42B7-A48E-C50A6413D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49A3-AD6E-4887-B648-D084B9D1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C8D9F-8F71-4920-9EB2-B1411415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6EBF-7CB9-4F2D-B926-9E766509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9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B9D4-4F39-4B27-94F5-8E525AC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309C-CEF8-4845-B6B5-6AD86B467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97D1F-8FDD-4220-8393-6895062D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DBCAD-FDE0-4996-BDE9-88EC4135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4766F-21E8-4D10-8460-AE5F5D4E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95FCC-A064-4A66-9CE6-21F1AEA1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0581-7B90-4D1E-890F-606D11B0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408D8-6241-4E73-834A-84BB5D6B7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E7A60-2287-4C33-B143-05CDBA191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E04C-5913-4CA7-812B-144954BA9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E5F86-CA55-46AC-A6ED-0D4F8A413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AAB5C-EADD-4A2F-B224-5E61CF4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C7566-E180-4C46-95C8-F15832CC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F8EF2-BE84-43B0-ABE7-1DA57976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2B7C-6908-4C1C-8197-02DC720A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F8DF0-1C8C-4464-BA35-D36DB8B6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F04B7-FD76-41C5-89D5-47F92CD1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A6E89-4B3B-4187-B943-F290337B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4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E0A07-5BEA-4A09-93B8-749A9242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B1C2B-94A4-4411-9FEF-2CAD3737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5595D-31D5-41D6-80BE-C06BF8A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2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B40F-AA0F-43DD-922D-B4AAA896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0C23-CB58-4162-A5DB-7F9A78B82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147F7-A887-4F9F-A844-C78A6E38B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7BE1-6BF7-4195-B8C8-1179AB2D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1C6E5-29A0-485F-B1F7-19527E8F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63B0-3D32-408D-9FA3-EFE367AE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4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C23F-84C9-4D0B-97E7-A3B3DA81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483B8-4451-4307-8C3F-2A9A085F2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37845-A747-4388-B2B4-CB93CDBF8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624B0-ED04-4B5B-B4F1-5CF7D743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AFACB-445F-4AE9-8818-DF5A6DF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8695-AA3A-40FE-9D9C-75311E4D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2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2517C-8233-4D20-A7CD-2B42FBA2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21EF9-376D-4886-870D-43F928841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9A88-6838-4C4F-96C2-B9194BFB7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8408-E29B-4FA6-A096-86D893562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03B1-151A-4443-AD76-69C666081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03E2-936A-4369-B72A-F0143480B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Black" panose="00000A00000000000000" pitchFamily="2" charset="0"/>
              </a:rPr>
              <a:t>База данни за хотел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77720-56CE-4030-AAC7-4CDFDA35D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Ивайло Петков – Ф№62329</a:t>
            </a:r>
          </a:p>
          <a:p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Никола Тотев – Ф№62271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1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D41D-02E7-42BE-BE5F-14FC06BF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Описание на предметната област и на заданието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E094-7983-438A-AF57-B7C9497F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2924-A8B2-4265-8C23-A7410690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659"/>
            <a:ext cx="10515600" cy="1062681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rgbClr val="FF6A00"/>
                </a:solidFill>
                <a:latin typeface="Montserrat Black" panose="00000A00000000000000" pitchFamily="2" charset="0"/>
              </a:rPr>
              <a:t>Дефиниране на схемата на релациите</a:t>
            </a:r>
            <a:endParaRPr lang="en-US" dirty="0">
              <a:solidFill>
                <a:srgbClr val="FF6A00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5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2637-706F-4D6D-84AC-42150186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031-43B3-4D66-9833-1161BA27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&lt;сложи снимка на релациите&gt;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3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C5C9-A3E6-4EC7-A7E7-22640921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C6D1-31ED-491B-ACC9-D5295456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&lt;изреди таблици&gt;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8404-F624-43DB-8189-64D23BCF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функционалност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EA0C-04E1-41B7-B4FD-4EDA154C0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7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37D5-CFC0-4570-8043-9E0F1EC3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bg-BG" dirty="0"/>
              <a:t>Тригери, Изгледи и Индекси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D189F-17DB-49A1-B3CB-4F93CDE2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3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 Black</vt:lpstr>
      <vt:lpstr>Office Theme</vt:lpstr>
      <vt:lpstr>База данни за хотел</vt:lpstr>
      <vt:lpstr>Описание на предметната област и на заданието </vt:lpstr>
      <vt:lpstr>Дефиниране на схемата на релациите</vt:lpstr>
      <vt:lpstr>PowerPoint Presentation</vt:lpstr>
      <vt:lpstr>Таблици</vt:lpstr>
      <vt:lpstr>Примерна функционалност</vt:lpstr>
      <vt:lpstr> Тригери, Изгледи и Индекси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данни за хотел</dc:title>
  <dc:creator>Nikola</dc:creator>
  <cp:lastModifiedBy>Nikola</cp:lastModifiedBy>
  <cp:revision>5</cp:revision>
  <dcterms:created xsi:type="dcterms:W3CDTF">2020-05-10T16:31:14Z</dcterms:created>
  <dcterms:modified xsi:type="dcterms:W3CDTF">2020-05-11T10:38:15Z</dcterms:modified>
</cp:coreProperties>
</file>