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83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Игра "Hollow Knight": жанр и название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Игра "Hollow Knight" представляет собой замечательный платформер в жанре экшен-приключения. Она перенесет вас в захватывающий мир, наполненный тайнами и опасностями.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197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Сюжет игры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1014532" y="27626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Глубокий и захватывающий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Погрузитесь в захватывающий и эмоционально насыщенный сюжет, который заставит вас переживать каждый момент.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1" name="Text 8"/>
          <p:cNvSpPr/>
          <p:nvPr/>
        </p:nvSpPr>
        <p:spPr>
          <a:xfrm>
            <a:off x="5755957" y="27626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97254"/>
            <a:ext cx="3497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Неожиданные повороты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277672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Оказывайтесь перед сложными выборами и событиями, которые перевернут вселенную игры.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22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5" name="Text 12"/>
          <p:cNvSpPr/>
          <p:nvPr/>
        </p:nvSpPr>
        <p:spPr>
          <a:xfrm>
            <a:off x="991672" y="548390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8547"/>
            <a:ext cx="3345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Загадочные персонажи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896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Встречайте уникальных и запоминающихся персонажей, каждый из которых важен для раскрытия сюжета.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751426" y="2207702"/>
            <a:ext cx="9128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Особенности игрового процесса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304086" y="3466504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Исследование и приключения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3304086" y="4383047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Игроки имеют полную свободу выбора пути, исследуя потрясающий мир и встречая опасных врагов.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010406" y="346632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Погружение в атмосферу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010406" y="438287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Мастерски проработанный звук, музыка и дизайн создадут неповторимую атмосферу игры.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5024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98878"/>
            <a:ext cx="7642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Графика и атмосфера игры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748677"/>
            <a:ext cx="3368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Иммерсивные локации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От пещер глубокого подземелья до утраченных городов, игра предлагает впечатляющие и разнообразные локации.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DEE7F7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748677"/>
            <a:ext cx="2834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Проработанный арт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22909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Визуальное исполнение поражает своей красотой и вниманием к деталям.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DEE7F7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317212"/>
            <a:ext cx="3787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Увлекательный саундтрек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Музыка полностью взаимодействует с игровым процессом, дополняя атмосферу и эмоции игрока.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00013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Рынок игр в жанре платформеров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8957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4672132" y="393739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972044"/>
            <a:ext cx="3467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Растущая популярность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45246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Популярность игровых платформеров в последнее время стремительно растет, привлекая внимание множества игроков.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8957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1" name="Text 8"/>
          <p:cNvSpPr/>
          <p:nvPr/>
        </p:nvSpPr>
        <p:spPr>
          <a:xfrm>
            <a:off x="9413558" y="393739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972044"/>
            <a:ext cx="3497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Уникальное погружение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452461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Платформеры, такие как Hollow Knight, предлагают игрокам уникальные истории с захватывающей атмосферой и великолепным геймплеем.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Заключение и призыв к инвестированию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92385" y="2315170"/>
            <a:ext cx="44053" cy="5306854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13077"/>
            <a:ext cx="771168" cy="44053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E7F7"/>
          </a:solidFill>
          <a:ln/>
        </p:spPr>
      </p:sp>
      <p:sp>
        <p:nvSpPr>
          <p:cNvPr id="9" name="Text 6"/>
          <p:cNvSpPr/>
          <p:nvPr/>
        </p:nvSpPr>
        <p:spPr>
          <a:xfrm>
            <a:off x="4745831" y="2528649"/>
            <a:ext cx="13716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368046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Уникальное предложение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Получите долю в захватывающем проекте, способном завоевать сердца миллионов игроков по всему миру.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55450"/>
            <a:ext cx="771168" cy="44053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E7F7"/>
          </a:solidFill>
          <a:ln/>
        </p:spPr>
      </p:sp>
      <p:sp>
        <p:nvSpPr>
          <p:cNvPr id="14" name="Text 11"/>
          <p:cNvSpPr/>
          <p:nvPr/>
        </p:nvSpPr>
        <p:spPr>
          <a:xfrm>
            <a:off x="4722971" y="4371023"/>
            <a:ext cx="18288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353568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Инвестируйте в будущее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Приглашаем вас инвестировать в инновационную игру, которая обещает быть уникальным и прибыльным продуктом.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397823"/>
            <a:ext cx="771168" cy="44053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E7F7"/>
          </a:solidFill>
          <a:ln/>
        </p:spPr>
      </p:sp>
      <p:sp>
        <p:nvSpPr>
          <p:cNvPr id="19" name="Text 16"/>
          <p:cNvSpPr/>
          <p:nvPr/>
        </p:nvSpPr>
        <p:spPr>
          <a:xfrm>
            <a:off x="4726781" y="6213396"/>
            <a:ext cx="17526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324612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Станьте частью успеха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Присоединитесь к нашей команде и помогите нам создать нечто великолепное, получая за это достойную прибыль.</a:t>
            </a:r>
            <a:endParaRPr lang="en-US" sz="173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282</Words>
  <Application>Microsoft Office PowerPoint</Application>
  <PresentationFormat>Произвольный</PresentationFormat>
  <Paragraphs>47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Roboto Slab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Тресков Яков Романович</cp:lastModifiedBy>
  <cp:revision>2</cp:revision>
  <dcterms:created xsi:type="dcterms:W3CDTF">2024-01-18T13:37:02Z</dcterms:created>
  <dcterms:modified xsi:type="dcterms:W3CDTF">2024-01-18T14:06:23Z</dcterms:modified>
</cp:coreProperties>
</file>