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DF7"/>
    <a:srgbClr val="EBC9E6"/>
    <a:srgbClr val="E0B8E6"/>
    <a:srgbClr val="E2B0DB"/>
    <a:srgbClr val="E4ACC8"/>
    <a:srgbClr val="DDA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8A77A-9288-4593-8A52-27162295D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3639A1-54B8-4934-BE40-B6B14D0FB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7F080-0490-40DD-B0BE-05D9D348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091-9878-4938-8EFC-6E4046839C7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18E235-0409-415C-83A1-5F46285A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7BC4A-75C2-4D08-97FA-DBF2D9FD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02A-AA45-4C39-8227-8057E3954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9A307-2B90-4D45-9E92-2F78DA4A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19933C-FD45-4C71-9E15-51C53EB9D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0BF96-80E5-4939-B3FC-C2123EC9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091-9878-4938-8EFC-6E4046839C7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CA5567-1174-417B-915C-1616AFB5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410E5-0E62-4235-9A5F-9A734FEC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02A-AA45-4C39-8227-8057E3954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9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2E1CBD-E5A2-4E92-98D1-FEEADC952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C09A79-D709-4670-B3F5-5460DBB99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1C407-ABA2-410C-B7CD-9F21C876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091-9878-4938-8EFC-6E4046839C7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DE3888-7E56-44AC-B424-54CCECD4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4FA8CB-B8A3-4E19-AD41-021EEE70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02A-AA45-4C39-8227-8057E3954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63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02375-D737-42DB-83D0-723FBCCF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6A2C7-D3B2-44C7-A18C-6461A35C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7C081-3D61-4C06-9C57-4F8A0505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091-9878-4938-8EFC-6E4046839C7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2A48E2-F132-4448-A928-33BB9DA0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1E146C-B8EF-45DB-AA41-FB0CCEA4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02A-AA45-4C39-8227-8057E3954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07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9E345-692C-42FB-AD67-3137263D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0B9132-4EA2-42B8-AE22-1E26950EC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193A5A-5D44-41AF-810B-18EC4E34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091-9878-4938-8EFC-6E4046839C7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9F60B4-F999-48B0-A05E-3504979F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F550CF-2770-479F-AEFA-6FECC470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02A-AA45-4C39-8227-8057E3954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04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35C68-D5A0-46A8-872F-9DA78122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27C0CC-26C6-4672-B304-5D42DA35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B1E46A-3D1B-4F48-9D7C-38A0BAA8D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708392-4201-4090-B765-841AD906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091-9878-4938-8EFC-6E4046839C7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352128-5F52-4314-A11C-501C0C70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AA53B1-ABBA-4C95-AAE1-820EE783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02A-AA45-4C39-8227-8057E3954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21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2B004-F156-4C91-9C5D-7390CF71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C94236-371F-4519-ABF6-4DE2A6867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5B8953-6F14-4431-AD7E-E5F2E9CBA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B71A54-05B5-4047-9696-B78802906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CAB8F6-8F40-4452-A89E-49DA91BA3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2AD165-9A44-4B29-8FBF-E19906E4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091-9878-4938-8EFC-6E4046839C7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B4F75A-282F-4FAF-8BAD-9B07701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39943F-D15E-445A-8792-B1C1D510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02A-AA45-4C39-8227-8057E3954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2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11C2E-B6CB-4C7D-B8B3-BA36E598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720FF3-4EEA-4D0C-98C1-E42B6F27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091-9878-4938-8EFC-6E4046839C7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382C11-3826-4E64-9CAC-2AD06DC1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978B51-58EC-499C-BA3B-400FC44C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02A-AA45-4C39-8227-8057E3954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8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E130A2-7E31-46F1-9A36-66575BB8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091-9878-4938-8EFC-6E4046839C7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38430C-2B55-4DBB-8A60-B5B002F8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D86280-D164-4BB4-8B93-9ABFEE55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02A-AA45-4C39-8227-8057E3954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1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E9BCE-80CE-44A2-BC97-78EDB591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DC379-1904-4075-98A8-22525C1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DC266B-F62B-4D26-A6B4-C5226A3FF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737D58-3B6C-4A6C-A120-5E88310D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091-9878-4938-8EFC-6E4046839C7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55A43E-4E57-4C5B-B03A-8067C78B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F9454A-B511-46BB-83E1-4BF8596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02A-AA45-4C39-8227-8057E3954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14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6A907-6E85-41A5-BDFF-A8AA8DB3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892F6D-FA2A-4F18-BBE6-120BB1276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291E3F-99E1-4376-9104-452B91475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84042B-1CC9-42D9-BC26-6C2E50BC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091-9878-4938-8EFC-6E4046839C7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ABE839-EC6B-4DA8-BA77-5547A1B5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234933-E2FB-492D-AEFD-5837AA78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902A-AA45-4C39-8227-8057E3954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81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94957-7805-44D4-A058-4BDCB6FB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3956BC-75BC-4C5A-A7B6-F5412EC3E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7F322D-A6CA-453E-9DA2-B545B7C10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4091-9878-4938-8EFC-6E4046839C7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0A766C-73F5-4E3A-8397-5AFCD447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A206A9-053E-4B57-B332-760729D9C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902A-AA45-4C39-8227-8057E3954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19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B6263-DFF0-42EC-942D-DF5858F16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374" y="3192905"/>
            <a:ext cx="10822898" cy="854439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FFFF00"/>
                </a:solidFill>
                <a:latin typeface="Bahnschrift SemiCondensed" panose="020B0502040204020203" pitchFamily="34" charset="0"/>
              </a:rPr>
              <a:t>Навык Алисы: поставь мелодию2023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148E5C-7BCE-4FC7-9E54-216D63F2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8538" y="5670029"/>
            <a:ext cx="1928734" cy="854439"/>
          </a:xfrm>
        </p:spPr>
        <p:txBody>
          <a:bodyPr>
            <a:normAutofit lnSpcReduction="10000"/>
          </a:bodyPr>
          <a:lstStyle/>
          <a:p>
            <a:r>
              <a:rPr lang="ru-RU" sz="1600" dirty="0">
                <a:latin typeface="Bahnschrift SemiCondensed" panose="020B0502040204020203" pitchFamily="34" charset="0"/>
              </a:rPr>
              <a:t>Презентацию сделал ученик 11А класса</a:t>
            </a:r>
          </a:p>
          <a:p>
            <a:r>
              <a:rPr lang="ru-RU" sz="1600" dirty="0">
                <a:latin typeface="Bahnschrift SemiCondensed" panose="020B0502040204020203" pitchFamily="34" charset="0"/>
              </a:rPr>
              <a:t>Николаев </a:t>
            </a:r>
            <a:r>
              <a:rPr lang="ru-RU" sz="1600" dirty="0" err="1">
                <a:latin typeface="Bahnschrift SemiCondensed" panose="020B0502040204020203" pitchFamily="34" charset="0"/>
              </a:rPr>
              <a:t>фёдор</a:t>
            </a:r>
            <a:endParaRPr lang="ru-RU" sz="16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2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D0C29-70B8-4D2E-B194-1935708C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99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Bahnschrift SemiCondensed" panose="020B0502040204020203" pitchFamily="34" charset="0"/>
              </a:rPr>
              <a:t>Зачем вообще этот навык нужен?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62E40C-9462-47AF-9409-DC9AFF6DC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4" y="1334125"/>
            <a:ext cx="8109677" cy="47968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>
                <a:solidFill>
                  <a:srgbClr val="FFFF00"/>
                </a:solidFill>
              </a:rPr>
              <a:t>Есть много похожих навыков, у той же Алисы есть старый одноименный навык.</a:t>
            </a:r>
          </a:p>
          <a:p>
            <a:pPr marL="0" indent="0" algn="just">
              <a:buNone/>
            </a:pPr>
            <a:r>
              <a:rPr lang="ru-RU" sz="1600" dirty="0">
                <a:solidFill>
                  <a:srgbClr val="FFFF00"/>
                </a:solidFill>
              </a:rPr>
              <a:t>Но есть различия – мой работает с любыми файлами, загруженными в него, а Яндексовский работает только с официально загруженными в Яндекс.Музыке треками, к которым нормальный доступ предоставляется только после покупки Яндекс.Плюс. То есть, пускай идея схожа, но нужны они для выполнения разных целей.</a:t>
            </a:r>
          </a:p>
          <a:p>
            <a:pPr marL="0" indent="0" algn="just">
              <a:buNone/>
            </a:pPr>
            <a:r>
              <a:rPr lang="ru-RU" sz="1600" dirty="0">
                <a:solidFill>
                  <a:srgbClr val="FFFF00"/>
                </a:solidFill>
              </a:rPr>
              <a:t>Но и на системные приложения для работы со звуковыми файлами не совсем похож, так как навык не занимает место в памяти, находит мелодию или файл по названию, но зависим от наличия интернет-соединения.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170065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CBE75-CCB4-4C9B-85EF-F3CDB2F4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 работает?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33063-F7E5-4A72-9BF0-B4C9FA0F7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9910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FFFF00"/>
                </a:solidFill>
              </a:rPr>
              <a:t>Сначала пользователь вводит своё имя, затем, после ответа Алисы, он вводит название файла, и если данный файл есть в навыке, то пользователь сможет поставить воспроизведение данной аудиодорожки. Если файла нет, то Алиса напишет об отсутствии данного файла.</a:t>
            </a:r>
          </a:p>
        </p:txBody>
      </p:sp>
    </p:spTree>
    <p:extLst>
      <p:ext uri="{BB962C8B-B14F-4D97-AF65-F5344CB8AC3E}">
        <p14:creationId xmlns:p14="http://schemas.microsoft.com/office/powerpoint/2010/main" val="381179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6FEAC-AB70-460B-90DF-B52D62B7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FF00"/>
                </a:solidFill>
                <a:latin typeface="Bahnschrift SemiCondensed" panose="020B0502040204020203" pitchFamily="34" charset="0"/>
              </a:rPr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1927963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171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Bahnschrift SemiCondensed</vt:lpstr>
      <vt:lpstr>Calibri</vt:lpstr>
      <vt:lpstr>Calibri Light</vt:lpstr>
      <vt:lpstr>Тема Office</vt:lpstr>
      <vt:lpstr>Навык Алисы: поставь мелодию2023</vt:lpstr>
      <vt:lpstr>Зачем вообще этот навык нужен?</vt:lpstr>
      <vt:lpstr>Как работает?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Навык Алисы: поставь мелодию2023</dc:title>
  <dc:creator>Пользователь</dc:creator>
  <cp:lastModifiedBy>Пользователь</cp:lastModifiedBy>
  <cp:revision>6</cp:revision>
  <dcterms:created xsi:type="dcterms:W3CDTF">2023-04-28T06:49:14Z</dcterms:created>
  <dcterms:modified xsi:type="dcterms:W3CDTF">2023-04-28T07:20:35Z</dcterms:modified>
</cp:coreProperties>
</file>