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CE9D-EE4E-42B4-998B-03E27BF0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2F540-56F8-7408-04F2-54246410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82086-8A97-E543-A852-7C26D2B8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18E12-79A9-9CBF-3B58-65ED560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22290-75C8-FC2D-5D74-789D9298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8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2F263-0396-DD42-5AB9-1BA9240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275A6F-3B2B-4E85-51C8-A8E39B91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2E9D6-9BD6-D208-9317-51D3A1C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3851C-5658-5A8D-B048-3295C337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0BCC5-A900-EF8C-6057-CFBA0C2A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8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39ACC-7264-F886-E812-36F9796B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FCCE7-60C7-EEFB-9450-09A865A06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1DBE4-FF11-729D-3820-ABF55919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64495-47E3-E38B-2021-C724CCF4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10CC9-1CCF-2934-926F-66B8C525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3A4E0-2B10-5180-6528-F52E547B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E62AD-6573-45DE-1618-3B24731F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1B15B-97B5-2B99-3799-8902C5FB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8CB417-13B2-45A4-8DDD-D879C15E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5E143D-77CE-9C4B-94AF-3B4EE40F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97718-430A-F750-4C55-7297934D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F9738-9AB3-6942-9246-C62768AA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DBCC0-D1BB-C9CA-67AE-E74BB6DC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7ABB6-2C12-6A41-E267-451FF8DF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DE75A-AD1C-1384-BB68-7777613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49B34-028D-FFCA-B620-F4857671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4CF67-A0F1-156C-8EA2-71A35E9EF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64C5B5-9433-8946-61F7-935BEBDCC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7B542-9846-1859-96ED-FA5E6348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3168B-2166-CCB1-2D04-22BD457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52FE8-E072-8CB1-8B70-EA038BD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5530B-1E2D-3022-8915-F42F29E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863E71-28D5-E3DC-4727-24C01D45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5D791B-046D-C301-FE77-9544B4B4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D95CF8-26E0-064B-C6F7-59F638642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F74510-6039-CC8B-B743-20F22277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7D1165-17DF-54DA-CB42-215E18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94C60F-BD32-108B-50D7-919F4B71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B81DB-B332-5197-644E-73BB1E2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D0BCE-884F-7196-E06B-D3D0612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E5FD87-2E75-07A7-0701-FAE89976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50FD18-F319-39B7-902A-C0D63DD8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F8267-C490-F8A8-0CB2-E1BE28EE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6E85E1-0D0E-5B82-AB12-126E3FF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1C7469-6620-273E-68FA-05472E1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B6209F-7B0C-9E3E-DE82-1AF46755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1751-0C62-09AD-5890-217712A3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932FC-543A-118E-C3CD-1EF93EE5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CFFB96-8E58-B0CF-965E-E326CEC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D4DF1-E331-C8A7-688F-7FFD6742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43E7E-EE54-DA57-FD57-8F5A2E5E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3D9A7-E52D-D8CB-87CF-A95DB92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EA478-0AF4-D430-2438-031E75FB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7392A-D8CE-2D04-7A50-4ED91CC8E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D96D1-1F76-706A-79E9-53203B0A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B8116-B7D3-A1AE-6BED-991451A7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30CCD9-6AFA-8220-E587-E1205179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5080F7-6B0E-1EBD-B218-444CABD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0EC7A-8AB2-99C0-A381-94642473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CFFBE-B42B-4697-D4EB-F2E1F143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6BF4-F9AB-F77D-26DA-2D924FB7E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2E7-5F84-4FF4-943E-70AEEEC0AE55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F3935-5FCA-9DA4-6270-F11CE2DE8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02CA9-5FE6-C491-AAFC-43E4FE43B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E0165-8C5B-5DC7-D9D2-6E14B1310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Консультация по дипломному проекту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3747F1-1659-D469-284B-65E65BDA1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C677B-F360-06EF-4B9F-EED07340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725E6-5BF8-5F2F-EB8B-86C9F42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времени занимает проект у остальных студентов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насколько важна эта работа для будущего трудоустройства</a:t>
            </a:r>
            <a:r>
              <a:rPr lang="en-US" dirty="0"/>
              <a:t>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3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0267E-3B16-9A78-E67E-F3C163E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C752B-3DA8-9A08-D0FA-66F3F76A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доков, занесение данных в базу</a:t>
            </a:r>
          </a:p>
          <a:p>
            <a:r>
              <a:rPr lang="ru-RU" dirty="0"/>
              <a:t>обработка аудио</a:t>
            </a:r>
          </a:p>
          <a:p>
            <a:r>
              <a:rPr lang="ru-RU" dirty="0"/>
              <a:t>!!! Свой проект по моделированию и распознаванию </a:t>
            </a:r>
            <a:r>
              <a:rPr lang="ru-RU" dirty="0" err="1"/>
              <a:t>георадарных</a:t>
            </a:r>
            <a:r>
              <a:rPr lang="ru-RU" dirty="0"/>
              <a:t> профилей (трасс)!!!</a:t>
            </a:r>
          </a:p>
        </p:txBody>
      </p:sp>
    </p:spTree>
    <p:extLst>
      <p:ext uri="{BB962C8B-B14F-4D97-AF65-F5344CB8AC3E}">
        <p14:creationId xmlns:p14="http://schemas.microsoft.com/office/powerpoint/2010/main" val="54801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0800-102E-0168-4785-4E3F93E4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130903"/>
            <a:ext cx="4753535" cy="1325563"/>
          </a:xfrm>
        </p:spPr>
        <p:txBody>
          <a:bodyPr/>
          <a:lstStyle/>
          <a:p>
            <a:r>
              <a:rPr lang="ru-RU" dirty="0"/>
              <a:t>Георадар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77B62-5AE5-41B2-B7BD-FF4D822B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" y="130903"/>
            <a:ext cx="4539589" cy="281801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DC091-1911-3F1E-958B-8CC7D9399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77308"/>
            <a:ext cx="5671038" cy="37806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29EAEB-6176-3783-CEA0-418C2C1C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6" y="2545299"/>
            <a:ext cx="6301153" cy="43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69B6A-7D8B-62B1-F97E-626825A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65310-32AB-FD66-34BC-FDA7DD09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7" y="292716"/>
            <a:ext cx="5249375" cy="34046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E5FA4D-62BD-019F-47B7-394A9FA5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36" y="292716"/>
            <a:ext cx="5210282" cy="3404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0484B0-4A27-1885-1D40-B7BF75E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8" y="3879329"/>
            <a:ext cx="5050578" cy="28208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968DE5-5633-08FA-059D-E739B9BFA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44" y="3697396"/>
            <a:ext cx="5347189" cy="29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2CFAB0-4985-9108-FB49-174FDC68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23" y="1311772"/>
            <a:ext cx="3945319" cy="211722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5147DA0-555F-4995-0BF3-E351E597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51772"/>
            <a:ext cx="10515600" cy="1325563"/>
          </a:xfrm>
        </p:spPr>
        <p:txBody>
          <a:bodyPr/>
          <a:lstStyle/>
          <a:p>
            <a:r>
              <a:rPr lang="ru-RU" dirty="0"/>
              <a:t>общая теория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5E31C8-647D-DB42-28FC-2931B770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28" y="865796"/>
            <a:ext cx="3945319" cy="25481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B82A61-3863-597A-450C-A6F30F92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85" y="4330947"/>
            <a:ext cx="4217195" cy="23581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19225C-8DB1-CC4D-9D49-4608C93C0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091" y="4330947"/>
            <a:ext cx="4394524" cy="2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A1A8C-831F-BE27-06DB-6EC7B19F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8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CB90C-DB3B-1CDE-4E10-B409E2D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4142643"/>
            <a:ext cx="10178561" cy="2047142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время, месяц полной занятости</a:t>
            </a:r>
          </a:p>
          <a:p>
            <a:r>
              <a:rPr lang="ru-RU" dirty="0">
                <a:solidFill>
                  <a:schemeClr val="accent6"/>
                </a:solidFill>
              </a:rPr>
              <a:t>интересная задача</a:t>
            </a:r>
          </a:p>
          <a:p>
            <a:r>
              <a:rPr lang="ru-RU" dirty="0">
                <a:solidFill>
                  <a:srgbClr val="FF0000"/>
                </a:solidFill>
              </a:rPr>
              <a:t>конкретная задача может быть не актуальна на текущем этапе</a:t>
            </a:r>
          </a:p>
          <a:p>
            <a:r>
              <a:rPr lang="ru-RU" dirty="0">
                <a:solidFill>
                  <a:schemeClr val="accent6"/>
                </a:solidFill>
              </a:rPr>
              <a:t>наработки можно будет использовать в будущем</a:t>
            </a:r>
          </a:p>
          <a:p>
            <a:r>
              <a:rPr lang="ru-RU" dirty="0">
                <a:solidFill>
                  <a:schemeClr val="accent6"/>
                </a:solidFill>
              </a:rPr>
              <a:t>вдруг захочу поступить а аспирантуру, будет наработка</a:t>
            </a:r>
          </a:p>
          <a:p>
            <a:r>
              <a:rPr lang="ru-RU" dirty="0">
                <a:solidFill>
                  <a:srgbClr val="FF0000"/>
                </a:solidFill>
              </a:rPr>
              <a:t>скорее всего будет ничего не понятно для аудитории (что это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ru-RU" dirty="0">
                <a:solidFill>
                  <a:srgbClr val="FF0000"/>
                </a:solidFill>
              </a:rPr>
              <a:t> где применяется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ru-RU" dirty="0">
                <a:solidFill>
                  <a:srgbClr val="FF0000"/>
                </a:solidFill>
              </a:rPr>
              <a:t> зачем это</a:t>
            </a:r>
            <a:r>
              <a:rPr lang="en-US" dirty="0">
                <a:solidFill>
                  <a:srgbClr val="FF0000"/>
                </a:solidFill>
              </a:rPr>
              <a:t>?)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6B2C-9890-AA22-6A9C-2E3502D75696}"/>
              </a:ext>
            </a:extLst>
          </p:cNvPr>
          <p:cNvSpPr txBox="1">
            <a:spLocks/>
          </p:cNvSpPr>
          <p:nvPr/>
        </p:nvSpPr>
        <p:spPr>
          <a:xfrm>
            <a:off x="858716" y="3380397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Минусы и плюсы: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1FEAD0-21D3-632E-1F08-B8291C6E8589}"/>
              </a:ext>
            </a:extLst>
          </p:cNvPr>
          <p:cNvSpPr txBox="1">
            <a:spLocks/>
          </p:cNvSpPr>
          <p:nvPr/>
        </p:nvSpPr>
        <p:spPr>
          <a:xfrm>
            <a:off x="858716" y="908539"/>
            <a:ext cx="10515600" cy="25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определение с выбором задачи;</a:t>
            </a:r>
          </a:p>
          <a:p>
            <a:r>
              <a:rPr lang="ru-RU" dirty="0"/>
              <a:t>формирование </a:t>
            </a:r>
            <a:r>
              <a:rPr lang="ru-RU" b="1" dirty="0"/>
              <a:t>размеченной</a:t>
            </a:r>
            <a:r>
              <a:rPr lang="ru-RU" dirty="0"/>
              <a:t> базы </a:t>
            </a:r>
            <a:r>
              <a:rPr lang="en-US" dirty="0"/>
              <a:t>(</a:t>
            </a:r>
            <a:r>
              <a:rPr lang="en-US" dirty="0" err="1"/>
              <a:t>gprmax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обучение модели;</a:t>
            </a:r>
          </a:p>
          <a:p>
            <a:r>
              <a:rPr lang="ru-RU" dirty="0"/>
              <a:t>проверка результатов (подключить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-RU" dirty="0"/>
              <a:t>и создать читаемый блокнот с инструкциями, продакшн</a:t>
            </a:r>
            <a:r>
              <a:rPr lang="en-US" dirty="0"/>
              <a:t>?</a:t>
            </a:r>
            <a:r>
              <a:rPr 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167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47B5-B85B-771A-46FB-CB65459A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14C-90B3-4DDB-0332-ADEA2E4F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133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Консультация по дипломному проекту</vt:lpstr>
      <vt:lpstr>Вопросы</vt:lpstr>
      <vt:lpstr>Варианты проекта:</vt:lpstr>
      <vt:lpstr>Георадар</vt:lpstr>
      <vt:lpstr>Презентация PowerPoint</vt:lpstr>
      <vt:lpstr>общая теория</vt:lpstr>
      <vt:lpstr>Этапы проекта: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Консультация по дипломному проекту</dc:title>
  <dc:creator>Пользователь</dc:creator>
  <cp:lastModifiedBy>Пользователь</cp:lastModifiedBy>
  <cp:revision>1</cp:revision>
  <dcterms:created xsi:type="dcterms:W3CDTF">2022-10-31T16:19:22Z</dcterms:created>
  <dcterms:modified xsi:type="dcterms:W3CDTF">2022-11-23T09:03:23Z</dcterms:modified>
</cp:coreProperties>
</file>