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"/>
  </p:notesMasterIdLst>
  <p:sldIdLst>
    <p:sldId id="281" r:id="rId2"/>
    <p:sldId id="283" r:id="rId3"/>
    <p:sldId id="282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8560" autoAdjust="0"/>
  </p:normalViewPr>
  <p:slideViewPr>
    <p:cSldViewPr snapToGrid="0">
      <p:cViewPr varScale="1">
        <p:scale>
          <a:sx n="103" d="100"/>
          <a:sy n="103" d="100"/>
        </p:scale>
        <p:origin x="86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0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0" y="1099694"/>
            <a:ext cx="6311717" cy="27967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83" y="1471612"/>
            <a:ext cx="8229600" cy="33537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3000" dirty="0"/>
          </a:p>
          <a:p>
            <a:pPr marL="0" indent="0" algn="r">
              <a:buNone/>
            </a:pPr>
            <a:endParaRPr lang="en-US" sz="25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Presented by: </a:t>
            </a:r>
          </a:p>
          <a:p>
            <a:pPr marL="0" indent="0" algn="ctr">
              <a:buNone/>
            </a:pPr>
            <a:r>
              <a:rPr lang="en-US" sz="3800" b="1" dirty="0">
                <a:solidFill>
                  <a:schemeClr val="accent2"/>
                </a:solidFill>
              </a:rPr>
              <a:t>BGO Software</a:t>
            </a:r>
            <a:r>
              <a:rPr lang="en-US" sz="3800" dirty="0">
                <a:solidFill>
                  <a:schemeClr val="accent2"/>
                </a:solidFill>
              </a:rPr>
              <a:t> /Progress Premier Service Delivery Partner/</a:t>
            </a:r>
            <a:endParaRPr lang="en-US" sz="38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Speakers: </a:t>
            </a:r>
            <a:endParaRPr lang="en-US" sz="2400" dirty="0"/>
          </a:p>
          <a:p>
            <a:pPr marL="0" indent="0" algn="ctr">
              <a:buNone/>
            </a:pPr>
            <a:r>
              <a:rPr lang="en-US" sz="2900" dirty="0" smtClean="0">
                <a:solidFill>
                  <a:schemeClr val="accent2"/>
                </a:solidFill>
              </a:rPr>
              <a:t>Nikolai </a:t>
            </a:r>
            <a:r>
              <a:rPr lang="en-US" sz="2900" dirty="0" smtClean="0">
                <a:solidFill>
                  <a:schemeClr val="accent2"/>
                </a:solidFill>
              </a:rPr>
              <a:t>Aleksiev</a:t>
            </a:r>
            <a:endParaRPr lang="en-US" sz="29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83" y="305211"/>
            <a:ext cx="8284418" cy="85725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43" y="4485217"/>
            <a:ext cx="394615" cy="3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4400" dirty="0">
              <a:latin typeface="+mj-lt"/>
            </a:endParaRPr>
          </a:p>
          <a:p>
            <a:pPr marL="0" indent="0" algn="ctr">
              <a:buNone/>
            </a:pPr>
            <a:r>
              <a:rPr lang="en-GB" sz="8000" dirty="0">
                <a:latin typeface="+mj-lt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1134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151424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we will cover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76350"/>
            <a:ext cx="7764624" cy="36004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</a:t>
            </a:r>
            <a:endParaRPr lang="en-US" sz="2000" dirty="0"/>
          </a:p>
          <a:p>
            <a:r>
              <a:rPr lang="en-US" sz="2000" dirty="0"/>
              <a:t>Introduction to Kendo UI </a:t>
            </a:r>
            <a:r>
              <a:rPr lang="en-US" sz="2000" dirty="0" smtClean="0"/>
              <a:t>Framework</a:t>
            </a:r>
            <a:endParaRPr lang="en-US" sz="2000" dirty="0"/>
          </a:p>
          <a:p>
            <a:r>
              <a:rPr lang="en-US" sz="2000" dirty="0"/>
              <a:t>Overview of Kendo UI </a:t>
            </a:r>
            <a:r>
              <a:rPr lang="en-US" sz="2000" dirty="0" smtClean="0"/>
              <a:t>Widgets</a:t>
            </a:r>
            <a:endParaRPr lang="en-US" sz="2000" dirty="0"/>
          </a:p>
          <a:p>
            <a:endParaRPr lang="en-US" sz="1300" dirty="0"/>
          </a:p>
          <a:p>
            <a:r>
              <a:rPr lang="en-US" sz="2000" dirty="0" smtClean="0"/>
              <a:t>Data </a:t>
            </a:r>
            <a:r>
              <a:rPr lang="en-US" sz="2000" dirty="0"/>
              <a:t>binding with Kendo UI </a:t>
            </a:r>
            <a:r>
              <a:rPr lang="en-US" sz="2000" dirty="0" err="1" smtClean="0"/>
              <a:t>DataSource</a:t>
            </a:r>
            <a:endParaRPr lang="en-US" sz="2000" dirty="0"/>
          </a:p>
          <a:p>
            <a:r>
              <a:rPr lang="en-US" sz="2000" dirty="0"/>
              <a:t>Customizing widgets outlook with Kendo UI </a:t>
            </a:r>
            <a:r>
              <a:rPr lang="en-US" sz="2000" dirty="0" smtClean="0"/>
              <a:t>Templates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Bind </a:t>
            </a:r>
            <a:r>
              <a:rPr lang="en-US" sz="2000" dirty="0"/>
              <a:t>widgets to data using Kendo UI MVVM </a:t>
            </a:r>
            <a:r>
              <a:rPr lang="en-US" sz="2000" dirty="0" smtClean="0"/>
              <a:t>framework</a:t>
            </a:r>
            <a:endParaRPr lang="en-US" sz="2000" dirty="0"/>
          </a:p>
          <a:p>
            <a:r>
              <a:rPr lang="en-US" sz="2000" dirty="0" smtClean="0"/>
              <a:t>Putting it all together with Kendo UI SPA</a:t>
            </a:r>
          </a:p>
          <a:p>
            <a:r>
              <a:rPr lang="en-US" sz="2000" dirty="0" smtClean="0"/>
              <a:t>Demo Project overview</a:t>
            </a:r>
            <a:endParaRPr lang="en-US" sz="2000" dirty="0"/>
          </a:p>
          <a:p>
            <a:endParaRPr lang="en-US" sz="1300" dirty="0"/>
          </a:p>
          <a:p>
            <a:r>
              <a:rPr lang="en-US" sz="2000" dirty="0"/>
              <a:t>Q and </a:t>
            </a:r>
            <a:r>
              <a:rPr lang="en-US" sz="2000" dirty="0" smtClean="0"/>
              <a:t>A</a:t>
            </a: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897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9416</TotalTime>
  <Words>69</Words>
  <Application>Microsoft Office PowerPoint</Application>
  <PresentationFormat>On-screen Show (16:9)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Raleway</vt:lpstr>
      <vt:lpstr>Office Theme</vt:lpstr>
      <vt:lpstr>PowerPoint Presentation</vt:lpstr>
      <vt:lpstr>PowerPoint Presentation</vt:lpstr>
      <vt:lpstr>What we will cover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cp:lastModifiedBy>Nikolay Aleksiev</cp:lastModifiedBy>
  <cp:revision>349</cp:revision>
  <dcterms:modified xsi:type="dcterms:W3CDTF">2017-02-27T10:18:32Z</dcterms:modified>
</cp:coreProperties>
</file>