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4" r:id="rId6"/>
    <p:sldId id="268" r:id="rId7"/>
    <p:sldId id="267" r:id="rId8"/>
    <p:sldId id="271" r:id="rId9"/>
    <p:sldId id="275" r:id="rId10"/>
    <p:sldId id="276" r:id="rId11"/>
    <p:sldId id="277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55" autoAdjust="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0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http://blog.nodejitsu.com/scaling-isomorphic-javascript-code/</a:t>
            </a:r>
          </a:p>
        </p:txBody>
      </p:sp>
    </p:spTree>
    <p:extLst>
      <p:ext uri="{BB962C8B-B14F-4D97-AF65-F5344CB8AC3E}">
        <p14:creationId xmlns:p14="http://schemas.microsoft.com/office/powerpoint/2010/main" val="365274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8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1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5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325582"/>
            <a:ext cx="8132068" cy="83421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History of MVVM pattern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30290" y="1219519"/>
            <a:ext cx="7195457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/>
          </a:p>
          <a:p>
            <a:pPr marL="38100" lvl="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/>
          </a:p>
          <a:p>
            <a:pPr marL="38100" lvl="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/>
          </a:p>
          <a:p>
            <a:pPr marL="38100" lvl="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dirty="0"/>
              <a:t>MVVM was originally designed by Microsoft for use with Windows Presentation Foundation (WPF) and Silverlight, having been officially announced in 2005.</a:t>
            </a:r>
          </a:p>
          <a:p>
            <a:pPr marL="38100" lvl="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/>
          </a:p>
          <a:p>
            <a:pPr marL="38100" lvl="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/>
          </a:p>
          <a:p>
            <a:pPr marL="38100" lvl="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dirty="0"/>
              <a:t>The main goal was clean separation between application logic and the UI.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12" y="304799"/>
            <a:ext cx="8088097" cy="758065"/>
          </a:xfrm>
        </p:spPr>
        <p:txBody>
          <a:bodyPr/>
          <a:lstStyle/>
          <a:p>
            <a:pPr algn="r"/>
            <a:r>
              <a:rPr lang="en-US" dirty="0" smtClean="0"/>
              <a:t>Demo -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83" y="1170409"/>
            <a:ext cx="8229600" cy="3725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8" y="971869"/>
            <a:ext cx="6401355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4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12" y="304799"/>
            <a:ext cx="8088097" cy="758065"/>
          </a:xfrm>
        </p:spPr>
        <p:txBody>
          <a:bodyPr/>
          <a:lstStyle/>
          <a:p>
            <a:pPr algn="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83" y="1170409"/>
            <a:ext cx="8229600" cy="3725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039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93576" y="270163"/>
            <a:ext cx="8180260" cy="7135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 The components of MVVM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75861" y="1032199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lvl="0" indent="-342900">
              <a:spcBef>
                <a:spcPts val="0"/>
              </a:spcBef>
              <a:buClr>
                <a:srgbClr val="000000"/>
              </a:buClr>
              <a:buSzPct val="100000"/>
            </a:pPr>
            <a:endParaRPr lang="en-US" sz="2000" dirty="0"/>
          </a:p>
          <a:p>
            <a:pPr marL="381000" lvl="0" indent="-3429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Model</a:t>
            </a:r>
            <a:endParaRPr lang="en" sz="2000" dirty="0"/>
          </a:p>
          <a:p>
            <a:pPr marL="723900" lvl="1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/>
              <a:t>Implementation </a:t>
            </a:r>
            <a:r>
              <a:rPr lang="en-US" sz="1400" dirty="0"/>
              <a:t>of the application's domain model that </a:t>
            </a:r>
          </a:p>
          <a:p>
            <a:pPr marL="381000" lvl="1" indent="0">
              <a:buClr>
                <a:srgbClr val="000000"/>
              </a:buClr>
              <a:buSzPct val="100000"/>
              <a:buNone/>
            </a:pPr>
            <a:r>
              <a:rPr lang="en-US" sz="1400" dirty="0"/>
              <a:t>	 includes a data model along with business and validation logic</a:t>
            </a:r>
          </a:p>
          <a:p>
            <a:pPr marL="723900" lvl="1" indent="-342900">
              <a:buClr>
                <a:srgbClr val="000000"/>
              </a:buClr>
              <a:buSzPct val="100000"/>
            </a:pPr>
            <a:endParaRPr lang="en" sz="1600" dirty="0"/>
          </a:p>
          <a:p>
            <a:pPr marL="381000" lvl="0" indent="-3429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/>
              <a:t>View</a:t>
            </a:r>
          </a:p>
          <a:p>
            <a:pPr marL="723900" lvl="1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/>
              <a:t>Responsible </a:t>
            </a:r>
            <a:r>
              <a:rPr lang="en-US" sz="1400" dirty="0"/>
              <a:t>for defining the structure, layout and </a:t>
            </a:r>
          </a:p>
          <a:p>
            <a:pPr marL="381000" lvl="1" indent="0">
              <a:buClr>
                <a:srgbClr val="000000"/>
              </a:buClr>
              <a:buSzPct val="100000"/>
              <a:buNone/>
            </a:pPr>
            <a:r>
              <a:rPr lang="en-US" sz="1400" dirty="0"/>
              <a:t>	 appearance of what the user sees on the screen.</a:t>
            </a:r>
          </a:p>
          <a:p>
            <a:pPr marL="723900" lvl="1" indent="-342900">
              <a:buClr>
                <a:srgbClr val="000000"/>
              </a:buClr>
              <a:buSzPct val="100000"/>
            </a:pPr>
            <a:endParaRPr lang="en" sz="1600" dirty="0"/>
          </a:p>
          <a:p>
            <a:pPr marL="381000" lvl="0" indent="-3429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/>
              <a:t>ViewModel</a:t>
            </a:r>
          </a:p>
          <a:p>
            <a:pPr marL="723900" lvl="1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/>
              <a:t>Acts </a:t>
            </a:r>
            <a:r>
              <a:rPr lang="en-US" sz="1400" dirty="0"/>
              <a:t>as an intermediary between the view and the model </a:t>
            </a:r>
          </a:p>
          <a:p>
            <a:pPr marL="381000" lvl="1" indent="0">
              <a:buClr>
                <a:srgbClr val="000000"/>
              </a:buClr>
              <a:buSzPct val="100000"/>
              <a:buNone/>
            </a:pPr>
            <a:r>
              <a:rPr lang="en-US" sz="1400" dirty="0"/>
              <a:t>	 and is responsible for handling the view logic</a:t>
            </a:r>
            <a:endParaRPr lang="en" sz="1400" dirty="0"/>
          </a:p>
        </p:txBody>
      </p:sp>
      <p:pic>
        <p:nvPicPr>
          <p:cNvPr id="4" name="Picture 4" descr="http://www.theaccidentalgeek.com/Portals/0/Blog/Files/1/187/Windows-Live-Writer-Getting-Started-with-KnockoutJS_727D-mvvm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34" y="3991540"/>
            <a:ext cx="4156789" cy="9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69168" y="284017"/>
            <a:ext cx="8235396" cy="7792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The MVVM pattern workflow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0850" y="1546746"/>
            <a:ext cx="3041650" cy="33837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The view "knows about" the view model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The view model "knows about" the model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The model is unaware of the view model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800" dirty="0"/>
              <a:t>The view model is unaware of the view.</a:t>
            </a:r>
            <a:endParaRPr lang="en" sz="1800" dirty="0"/>
          </a:p>
        </p:txBody>
      </p:sp>
      <p:pic>
        <p:nvPicPr>
          <p:cNvPr id="1026" name="Picture 2" descr="Hh848246.1AFE20BAB0052F5AB0FC400BF3B6F3F7(en-us,PandP.1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691" y="1907683"/>
            <a:ext cx="3139750" cy="21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0"/>
            <a:ext cx="8326582" cy="786287"/>
          </a:xfrm>
        </p:spPr>
        <p:txBody>
          <a:bodyPr/>
          <a:lstStyle/>
          <a:p>
            <a:pPr algn="r"/>
            <a:r>
              <a:rPr lang="en-US" dirty="0"/>
              <a:t> The Benefits of MVVM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binding process is simple. No code changes required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ViewModel can abstract the data to help the View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UI can be easily modified or even replaced by new one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Two-way data binding between View and ViewModel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True separation between View and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3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 MVC  vs  MVVM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2" name="Picture 4" descr="http://blog.nodejitsu.com/content/images/2014/Feb/mvv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3" y="1659631"/>
            <a:ext cx="3281675" cy="27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og.nodejitsu.com/content/images/2014/Feb/model2_mv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131" y="1737985"/>
            <a:ext cx="3496507" cy="264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627989" y="1443126"/>
            <a:ext cx="0" cy="3327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://www.clipartbest.com/cliparts/xig/Kok/xigKokxjT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73" y="272136"/>
            <a:ext cx="756275" cy="9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51" y="290944"/>
            <a:ext cx="8229600" cy="772433"/>
          </a:xfrm>
        </p:spPr>
        <p:txBody>
          <a:bodyPr/>
          <a:lstStyle/>
          <a:p>
            <a:pPr algn="r"/>
            <a:r>
              <a:rPr lang="en-US" dirty="0"/>
              <a:t>Defining the data 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151" y="1200150"/>
            <a:ext cx="8229600" cy="3725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bind HTML attributes, events, styles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value </a:t>
            </a:r>
            <a:r>
              <a:rPr lang="en-US" sz="1800" dirty="0"/>
              <a:t>is </a:t>
            </a:r>
            <a:r>
              <a:rPr lang="en-US" sz="1800" dirty="0">
                <a:solidFill>
                  <a:schemeClr val="accent6"/>
                </a:solidFill>
              </a:rPr>
              <a:t>attribute </a:t>
            </a:r>
            <a:r>
              <a:rPr lang="en-US" sz="1800" dirty="0"/>
              <a:t>of the HTML element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name </a:t>
            </a:r>
            <a:r>
              <a:rPr lang="en-US" sz="1800" dirty="0"/>
              <a:t>is </a:t>
            </a:r>
            <a:r>
              <a:rPr lang="en-US" sz="1800" dirty="0">
                <a:solidFill>
                  <a:schemeClr val="accent6"/>
                </a:solidFill>
              </a:rPr>
              <a:t>field </a:t>
            </a:r>
            <a:r>
              <a:rPr lang="en-US" sz="1800" dirty="0"/>
              <a:t>of the ViewModel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click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is </a:t>
            </a:r>
            <a:r>
              <a:rPr lang="en-US" sz="1800" dirty="0">
                <a:solidFill>
                  <a:schemeClr val="accent6"/>
                </a:solidFill>
              </a:rPr>
              <a:t>event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of HTML element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displayGreeting </a:t>
            </a:r>
            <a:r>
              <a:rPr lang="en-US" sz="1800" dirty="0"/>
              <a:t>is </a:t>
            </a:r>
            <a:r>
              <a:rPr lang="en-US" sz="1800" dirty="0">
                <a:solidFill>
                  <a:schemeClr val="accent6"/>
                </a:solidFill>
              </a:rPr>
              <a:t>method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of ViewModel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800" dirty="0"/>
              <a:t>Bindings are not JavaScript!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1" y="2027658"/>
            <a:ext cx="5372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164"/>
            <a:ext cx="8319655" cy="793214"/>
          </a:xfrm>
        </p:spPr>
        <p:txBody>
          <a:bodyPr/>
          <a:lstStyle/>
          <a:p>
            <a:pPr algn="r"/>
            <a:r>
              <a:rPr lang="en-US" dirty="0"/>
              <a:t>  Defining the ViewModel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83" y="1170409"/>
            <a:ext cx="8229600" cy="37256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75" y="1833495"/>
            <a:ext cx="4841617" cy="532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75" y="2685361"/>
            <a:ext cx="2806752" cy="14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12" y="348669"/>
            <a:ext cx="8088097" cy="714195"/>
          </a:xfrm>
        </p:spPr>
        <p:txBody>
          <a:bodyPr/>
          <a:lstStyle/>
          <a:p>
            <a:pPr algn="r"/>
            <a:r>
              <a:rPr lang="en-US" dirty="0"/>
              <a:t>ObservableObject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83" y="1170409"/>
            <a:ext cx="8229600" cy="3725699"/>
          </a:xfrm>
        </p:spPr>
        <p:txBody>
          <a:bodyPr>
            <a:normAutofit/>
          </a:bodyPr>
          <a:lstStyle/>
          <a:p>
            <a:pPr lvl="1"/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Tracks object’s changes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Notifies subscribers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dirty="0"/>
              <a:t>How to initialize and use ObservableObject: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8" y="2874061"/>
            <a:ext cx="3529613" cy="16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2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12" y="304799"/>
            <a:ext cx="8088097" cy="758065"/>
          </a:xfrm>
        </p:spPr>
        <p:txBody>
          <a:bodyPr/>
          <a:lstStyle/>
          <a:p>
            <a:pPr algn="r"/>
            <a:r>
              <a:rPr lang="en-US" dirty="0"/>
              <a:t>Widget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83" y="1170409"/>
            <a:ext cx="8229600" cy="3725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600" dirty="0"/>
              <a:t>Setting up Kendo UI widgets in-line: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dirty="0"/>
              <a:t>To apply the data roles you need to call: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By using data-role attribute, there is no need to </a:t>
            </a:r>
          </a:p>
          <a:p>
            <a:pPr marL="0" indent="0">
              <a:buNone/>
            </a:pPr>
            <a:r>
              <a:rPr lang="en-US" sz="1400" dirty="0"/>
              <a:t>setup each widget by calling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3" y="1985508"/>
            <a:ext cx="411480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82" y="4436463"/>
            <a:ext cx="19907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34" y="3602542"/>
            <a:ext cx="2790338" cy="2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8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251</Words>
  <Application>Microsoft Office PowerPoint</Application>
  <PresentationFormat>On-screen Show (16:9)</PresentationFormat>
  <Paragraphs>107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Wingdings</vt:lpstr>
      <vt:lpstr>Office Theme</vt:lpstr>
      <vt:lpstr>History of MVVM pattern</vt:lpstr>
      <vt:lpstr> The components of MVVM</vt:lpstr>
      <vt:lpstr>The MVVM pattern workflow</vt:lpstr>
      <vt:lpstr> The Benefits of MVVM</vt:lpstr>
      <vt:lpstr> MVC  vs  MVVM</vt:lpstr>
      <vt:lpstr>Defining the data bindings</vt:lpstr>
      <vt:lpstr>  Defining the ViewModel</vt:lpstr>
      <vt:lpstr>ObservableObject</vt:lpstr>
      <vt:lpstr>Widget binding</vt:lpstr>
      <vt:lpstr>Demo - project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cp:lastModifiedBy>Nikolay Aleksiev</cp:lastModifiedBy>
  <cp:revision>256</cp:revision>
  <dcterms:modified xsi:type="dcterms:W3CDTF">2017-02-21T09:10:53Z</dcterms:modified>
</cp:coreProperties>
</file>