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57C71-3F27-46F0-BBCE-899FFB1AB58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72885-5527-4B10-8653-EABB49B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1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4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0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2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6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84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658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90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75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62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7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842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519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659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46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0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7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98E1-A566-45F4-8989-161CABF040A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D8A3-6731-481D-A1A7-536B35E1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Single Page Application (SPA)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667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application is contained within one single web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All necessary code is fully loaded.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67" dirty="0"/>
          </a:p>
          <a:p>
            <a:pPr>
              <a:buFont typeface="Wingdings" panose="05000000000000000000" pitchFamily="2" charset="2"/>
              <a:buChar char="Ø"/>
            </a:pPr>
            <a:endParaRPr lang="en-US" sz="2667" dirty="0"/>
          </a:p>
          <a:p>
            <a:pPr>
              <a:buFont typeface="Wingdings" panose="05000000000000000000" pitchFamily="2" charset="2"/>
              <a:buChar char="Ø"/>
            </a:pPr>
            <a:endParaRPr lang="en-US" sz="2667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Router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tracking the application state and navigating between the application states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67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handles the events of a certain screen from the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the content can be HTML string or Kendo UI Template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67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Layout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Layout renders the Views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34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Router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Kendo UI Router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Methods;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start</a:t>
            </a:r>
            <a:r>
              <a:rPr lang="en-US" sz="1200" dirty="0" smtClean="0"/>
              <a:t> - Activates the router binding to the URL changes</a:t>
            </a:r>
            <a:r>
              <a:rPr lang="en-US" sz="1200" dirty="0" smtClean="0">
                <a:solidFill>
                  <a:srgbClr val="555555"/>
                </a:solidFill>
                <a:latin typeface="Roboto"/>
              </a:rPr>
              <a:t>.</a:t>
            </a:r>
            <a:endParaRPr lang="en-US" sz="12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route</a:t>
            </a:r>
            <a:r>
              <a:rPr lang="en-US" sz="1200" dirty="0" smtClean="0"/>
              <a:t> – Registers new route.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navigate</a:t>
            </a:r>
            <a:r>
              <a:rPr lang="en-US" sz="1200" dirty="0" smtClean="0"/>
              <a:t> - Navigates to the given route.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Events;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routeMissing</a:t>
            </a:r>
            <a:r>
              <a:rPr lang="en-US" sz="1200" dirty="0" smtClean="0"/>
              <a:t> </a:t>
            </a:r>
            <a:r>
              <a:rPr lang="en-US" sz="1200" dirty="0"/>
              <a:t>- Triggered when the URL does not match </a:t>
            </a:r>
            <a:r>
              <a:rPr lang="en-US" sz="1200" dirty="0" smtClean="0"/>
              <a:t>any of </a:t>
            </a:r>
            <a:r>
              <a:rPr lang="en-US" sz="1200" dirty="0"/>
              <a:t>the provided routes.</a:t>
            </a:r>
            <a:r>
              <a:rPr lang="en-US" sz="1200" dirty="0" smtClean="0">
                <a:solidFill>
                  <a:srgbClr val="555555"/>
                </a:solidFill>
                <a:latin typeface="Roboto"/>
              </a:rPr>
              <a:t>.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 smtClean="0"/>
              <a:t>   </a:t>
            </a:r>
            <a:r>
              <a:rPr lang="en-US" sz="1200" b="1" dirty="0" smtClean="0">
                <a:solidFill>
                  <a:srgbClr val="FF0000"/>
                </a:solidFill>
              </a:rPr>
              <a:t>change</a:t>
            </a:r>
            <a:r>
              <a:rPr lang="en-US" sz="1200" dirty="0" smtClean="0"/>
              <a:t> </a:t>
            </a:r>
            <a:r>
              <a:rPr lang="en-US" sz="1200" dirty="0"/>
              <a:t>– Triggered when the fragment part of the </a:t>
            </a:r>
            <a:r>
              <a:rPr lang="en-US" sz="1200" dirty="0" smtClean="0"/>
              <a:t>URL changes.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84" y="3613062"/>
            <a:ext cx="5723116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8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Layout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Kendo UI Layout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Methods;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showIn</a:t>
            </a:r>
            <a:r>
              <a:rPr lang="en-US" sz="1200" dirty="0" smtClean="0"/>
              <a:t> </a:t>
            </a:r>
            <a:r>
              <a:rPr lang="en-US" sz="1200" dirty="0"/>
              <a:t>- Renders the View element in the element specified by the selector</a:t>
            </a:r>
            <a:r>
              <a:rPr lang="en-US" sz="1200" dirty="0" smtClean="0">
                <a:solidFill>
                  <a:srgbClr val="555555"/>
                </a:solidFill>
                <a:latin typeface="Roboto"/>
              </a:rPr>
              <a:t>.</a:t>
            </a:r>
            <a:endParaRPr lang="en-US" sz="12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217" y="2747450"/>
            <a:ext cx="5128704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1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View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Kendo UI View</a:t>
            </a:r>
          </a:p>
          <a:p>
            <a:pPr marL="457200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Properties;</a:t>
            </a:r>
          </a:p>
          <a:p>
            <a:pPr marL="800100" lvl="1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model</a:t>
            </a:r>
            <a:r>
              <a:rPr lang="en" sz="1200" b="1" dirty="0" smtClean="0"/>
              <a:t> </a:t>
            </a:r>
            <a:r>
              <a:rPr lang="en" sz="1200" dirty="0"/>
              <a:t>- </a:t>
            </a:r>
            <a:r>
              <a:rPr lang="en-US" sz="1200" dirty="0"/>
              <a:t>The MVVM model to bind the element to</a:t>
            </a:r>
            <a:r>
              <a:rPr lang="en-US" sz="1200" dirty="0" smtClean="0"/>
              <a:t>.</a:t>
            </a:r>
            <a:endParaRPr lang="en" sz="1200" dirty="0"/>
          </a:p>
          <a:p>
            <a:pPr marL="800100" lvl="1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err="1" smtClean="0">
                <a:solidFill>
                  <a:srgbClr val="FF0000"/>
                </a:solidFill>
              </a:rPr>
              <a:t>evalElement</a:t>
            </a:r>
            <a:r>
              <a:rPr lang="en" sz="1200" b="1" dirty="0" smtClean="0">
                <a:solidFill>
                  <a:srgbClr val="FF0000"/>
                </a:solidFill>
              </a:rPr>
              <a:t> </a:t>
            </a:r>
            <a:r>
              <a:rPr lang="en" sz="1200" dirty="0"/>
              <a:t>- </a:t>
            </a:r>
            <a:r>
              <a:rPr lang="en-US" sz="1200" dirty="0"/>
              <a:t>If set to true, the view template will be treated as kendo template and evaluated against the provided model instance</a:t>
            </a:r>
            <a:r>
              <a:rPr lang="en-US" sz="1200" dirty="0" smtClean="0"/>
              <a:t>.</a:t>
            </a:r>
          </a:p>
          <a:p>
            <a:pPr marL="800100" lvl="1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endParaRPr lang="en" sz="1300" dirty="0"/>
          </a:p>
          <a:p>
            <a:pPr marL="323850" indent="-28575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Methods;</a:t>
            </a:r>
          </a:p>
          <a:p>
            <a:pPr marL="800100" lvl="1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render</a:t>
            </a:r>
            <a:r>
              <a:rPr lang="en" sz="1200" dirty="0" smtClean="0"/>
              <a:t> – </a:t>
            </a:r>
            <a:r>
              <a:rPr lang="en-US" sz="1200" dirty="0" smtClean="0"/>
              <a:t>Renders / Retrieves </a:t>
            </a:r>
            <a:r>
              <a:rPr lang="en-US" sz="1200" dirty="0"/>
              <a:t>the view contents</a:t>
            </a:r>
            <a:r>
              <a:rPr lang="en-US" sz="1200" dirty="0" smtClean="0"/>
              <a:t>.</a:t>
            </a:r>
          </a:p>
          <a:p>
            <a:pPr marL="800100" lvl="1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endParaRPr lang="en" sz="1600" dirty="0"/>
          </a:p>
          <a:p>
            <a:pPr marL="457200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/>
              <a:t>Events;</a:t>
            </a:r>
          </a:p>
          <a:p>
            <a:pPr marL="800100" lvl="1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err="1" smtClean="0">
                <a:solidFill>
                  <a:srgbClr val="FF0000"/>
                </a:solidFill>
              </a:rPr>
              <a:t>init</a:t>
            </a:r>
            <a:r>
              <a:rPr lang="en" sz="1200" b="1" dirty="0" smtClean="0">
                <a:solidFill>
                  <a:srgbClr val="FF0000"/>
                </a:solidFill>
              </a:rPr>
              <a:t> </a:t>
            </a:r>
            <a:r>
              <a:rPr lang="en" sz="1200" dirty="0"/>
              <a:t>- </a:t>
            </a:r>
            <a:r>
              <a:rPr lang="en-US" sz="1200" dirty="0"/>
              <a:t>Fires the first time the view renders</a:t>
            </a:r>
            <a:r>
              <a:rPr lang="en-US" sz="1200" dirty="0" smtClean="0"/>
              <a:t>.</a:t>
            </a:r>
          </a:p>
          <a:p>
            <a:pPr marL="800100" lvl="1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show</a:t>
            </a:r>
            <a:r>
              <a:rPr lang="en" sz="1200" b="1" dirty="0" smtClean="0">
                <a:solidFill>
                  <a:srgbClr val="FF0000"/>
                </a:solidFill>
              </a:rPr>
              <a:t> </a:t>
            </a:r>
            <a:r>
              <a:rPr lang="en" sz="1200" dirty="0"/>
              <a:t>- </a:t>
            </a:r>
            <a:r>
              <a:rPr lang="en-US" sz="1200" dirty="0"/>
              <a:t>Fires after the View is rendered</a:t>
            </a:r>
            <a:r>
              <a:rPr lang="en-US" sz="1200" dirty="0" smtClean="0"/>
              <a:t>.</a:t>
            </a:r>
          </a:p>
          <a:p>
            <a:pPr marL="800100" lvl="1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FF0000"/>
                </a:solidFill>
              </a:rPr>
              <a:t>hide</a:t>
            </a:r>
            <a:r>
              <a:rPr lang="en" sz="1200" b="1" dirty="0" smtClean="0">
                <a:solidFill>
                  <a:srgbClr val="FF0000"/>
                </a:solidFill>
              </a:rPr>
              <a:t> </a:t>
            </a:r>
            <a:r>
              <a:rPr lang="en" sz="1200" dirty="0"/>
              <a:t>- </a:t>
            </a:r>
            <a:r>
              <a:rPr lang="en-US" sz="1200" dirty="0"/>
              <a:t>Fires when the View is replaced in a layout placeholder.</a:t>
            </a:r>
          </a:p>
          <a:p>
            <a:pPr marL="800100" lvl="1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endParaRPr lang="e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80" y="3059234"/>
            <a:ext cx="4084674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0" lvl="1" indent="0" algn="ctr">
              <a:buClr>
                <a:schemeClr val="dk2"/>
              </a:buClr>
              <a:buSzPct val="100000"/>
              <a:buNone/>
            </a:pPr>
            <a:endParaRPr lang="en" sz="9600" dirty="0" smtClean="0"/>
          </a:p>
          <a:p>
            <a:pPr marL="381000" lvl="1" indent="0" algn="ctr">
              <a:buClr>
                <a:schemeClr val="dk2"/>
              </a:buClr>
              <a:buSzPct val="100000"/>
              <a:buNone/>
            </a:pPr>
            <a:r>
              <a:rPr lang="en" sz="9600" dirty="0" smtClean="0"/>
              <a:t>Q &amp; A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427640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238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Roboto</vt:lpstr>
      <vt:lpstr>Wingdings</vt:lpstr>
      <vt:lpstr>Office Theme</vt:lpstr>
      <vt:lpstr>1_Office Theme</vt:lpstr>
      <vt:lpstr>Single Page Application (SPA)</vt:lpstr>
      <vt:lpstr>Router Class</vt:lpstr>
      <vt:lpstr>Layout Class</vt:lpstr>
      <vt:lpstr>View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 (SPA)</dc:title>
  <dc:creator>Nikolay Aleksiev</dc:creator>
  <cp:lastModifiedBy>Nikolay Aleksiev</cp:lastModifiedBy>
  <cp:revision>7</cp:revision>
  <dcterms:created xsi:type="dcterms:W3CDTF">2017-02-21T07:41:59Z</dcterms:created>
  <dcterms:modified xsi:type="dcterms:W3CDTF">2017-02-21T20:30:58Z</dcterms:modified>
</cp:coreProperties>
</file>