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7"/>
  </p:notesMasterIdLst>
  <p:sldIdLst>
    <p:sldId id="295" r:id="rId2"/>
    <p:sldId id="306" r:id="rId3"/>
    <p:sldId id="307" r:id="rId4"/>
    <p:sldId id="308" r:id="rId5"/>
    <p:sldId id="309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1" autoAdjust="0"/>
    <p:restoredTop sz="83411" autoAdjust="0"/>
  </p:normalViewPr>
  <p:slideViewPr>
    <p:cSldViewPr snapToGrid="0">
      <p:cViewPr varScale="1">
        <p:scale>
          <a:sx n="126" d="100"/>
          <a:sy n="126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001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ObicU/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ObicU/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08268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/>
              <a:t>Kendo Hybrid UI View</a:t>
            </a:r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Remote Views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dirty="0"/>
              <a:t>The Kendo UI hybrid mobile Application can load Views remotely by using AJAX.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dirty="0"/>
              <a:t>If the navigational widget </a:t>
            </a:r>
            <a:r>
              <a:rPr lang="en-US" sz="1250" b="1" dirty="0" err="1"/>
              <a:t>href</a:t>
            </a:r>
            <a:r>
              <a:rPr lang="en-US" sz="1250" dirty="0"/>
              <a:t> attribute value does not start with a hash (#), the application considers the View to be remote, and issues an AJAX request to the provided URL.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dirty="0"/>
              <a:t>The View content—the first element with </a:t>
            </a:r>
            <a:r>
              <a:rPr lang="en-US" sz="1250" b="1" dirty="0"/>
              <a:t>data-role="view"</a:t>
            </a:r>
            <a:r>
              <a:rPr lang="en-US" sz="1250" dirty="0"/>
              <a:t>—is extracted from the AJAX response and appended to the Application DOM element.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dirty="0"/>
              <a:t>If no element with </a:t>
            </a:r>
            <a:r>
              <a:rPr lang="en-US" sz="1250" b="1" dirty="0"/>
              <a:t>data-role="view" </a:t>
            </a:r>
            <a:r>
              <a:rPr lang="en-US" sz="1250" dirty="0"/>
              <a:t>is found, the body contents are wrapped in a </a:t>
            </a:r>
            <a:r>
              <a:rPr lang="en-US" sz="1250" b="1" dirty="0"/>
              <a:t>&lt;div data-role="view"&gt; </a:t>
            </a:r>
            <a:r>
              <a:rPr lang="en-US" sz="1250" dirty="0"/>
              <a:t>tag and used as a remote view. 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dirty="0"/>
              <a:t>If no element with </a:t>
            </a:r>
            <a:r>
              <a:rPr lang="en-US" sz="1250" b="1" dirty="0"/>
              <a:t>data-role="view" </a:t>
            </a:r>
            <a:r>
              <a:rPr lang="en-US" sz="1250" dirty="0"/>
              <a:t>is found and no body element is present, the entire response is wrapped in a </a:t>
            </a:r>
            <a:r>
              <a:rPr lang="en-US" sz="1250" b="1" dirty="0"/>
              <a:t>&lt;div data-role="view"&gt; </a:t>
            </a:r>
            <a:r>
              <a:rPr lang="en-US" sz="1250" dirty="0"/>
              <a:t>tag and used as a remote view. 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dirty="0"/>
              <a:t>Once the remote View is fetched, no additional round trips to the server occur when the View is displayed again.</a:t>
            </a:r>
          </a:p>
        </p:txBody>
      </p:sp>
    </p:spTree>
    <p:extLst>
      <p:ext uri="{BB962C8B-B14F-4D97-AF65-F5344CB8AC3E}">
        <p14:creationId xmlns:p14="http://schemas.microsoft.com/office/powerpoint/2010/main" val="121521486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remote view request will also append—but not initialize—any additional views found in the AJAX response.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Inline style elements, inline script elements, and mobile layout definitions will also be evaluated and appended to the application.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elements must be available in the root of the response, or nested inside the body element.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Scripts and styles from the head element (if present) will not be evaluated.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/>
              <a:t>Remote Views with </a:t>
            </a:r>
            <a:r>
              <a:rPr lang="en-US" sz="2800" dirty="0" err="1"/>
              <a:t>init</a:t>
            </a:r>
            <a:r>
              <a:rPr lang="en-US" sz="2800" dirty="0"/>
              <a:t> Event Handler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If the remote view needs an additional scripting (widget-initialization or widget-binding) logic, it may be defined in the view </a:t>
            </a:r>
            <a:r>
              <a:rPr lang="en-US" dirty="0" err="1"/>
              <a:t>init</a:t>
            </a:r>
            <a:r>
              <a:rPr lang="en-US" dirty="0"/>
              <a:t> event handler, in the AJAX response.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41" y="2428732"/>
            <a:ext cx="535379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View Event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Init</a:t>
            </a:r>
            <a:r>
              <a:rPr lang="en-US" dirty="0"/>
              <a:t> - Fires after the mobile View and its child widgets are initialized.</a:t>
            </a:r>
          </a:p>
          <a:p>
            <a:r>
              <a:rPr lang="en-US" b="1" dirty="0" err="1"/>
              <a:t>beforeShow</a:t>
            </a:r>
            <a:r>
              <a:rPr lang="en-US" dirty="0"/>
              <a:t> - Fires before the mobile View becomes visible. The event can be prevented by calling the </a:t>
            </a:r>
            <a:r>
              <a:rPr lang="en-US" dirty="0" err="1"/>
              <a:t>preventDefault</a:t>
            </a:r>
            <a:r>
              <a:rPr lang="en-US" dirty="0"/>
              <a:t> method of the event parameter, in case a redirection should happen.</a:t>
            </a:r>
          </a:p>
          <a:p>
            <a:r>
              <a:rPr lang="en-US" b="1" dirty="0"/>
              <a:t>Show</a:t>
            </a:r>
            <a:r>
              <a:rPr lang="en-US" dirty="0"/>
              <a:t> - Fires when the mobile View becomes visible.</a:t>
            </a:r>
          </a:p>
          <a:p>
            <a:r>
              <a:rPr lang="en-US" b="1" dirty="0" err="1"/>
              <a:t>afterShow</a:t>
            </a:r>
            <a:r>
              <a:rPr lang="en-US" dirty="0"/>
              <a:t> - Fires after the mobile View becomes visible. If the view is displayed with transition, the event is triggered after the transition is complete.</a:t>
            </a:r>
          </a:p>
          <a:p>
            <a:r>
              <a:rPr lang="en-US" b="1" dirty="0" err="1"/>
              <a:t>transitionStart</a:t>
            </a:r>
            <a:r>
              <a:rPr lang="en-US" dirty="0"/>
              <a:t> - Fires when the mobile view transition starts.</a:t>
            </a:r>
          </a:p>
          <a:p>
            <a:r>
              <a:rPr lang="en-GB" dirty="0">
                <a:hlinkClick r:id="rId3"/>
              </a:rPr>
              <a:t>http://dojo.telerik.com/ObicU/4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5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Initial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Initial View</a:t>
            </a:r>
          </a:p>
          <a:p>
            <a:pPr lvl="1"/>
            <a:r>
              <a:rPr lang="en-US" dirty="0"/>
              <a:t>The Application component provides a way to specify the initial view to show. The initial view can be set by passing the view id in the options parameter of the Application constructor.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GB" dirty="0">
                <a:hlinkClick r:id="rId3"/>
              </a:rPr>
              <a:t>http://dojo.telerik.com/ObicU/5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24" y="2795231"/>
            <a:ext cx="516327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7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13230</TotalTime>
  <Words>423</Words>
  <Application>Microsoft Office PowerPoint</Application>
  <PresentationFormat>On-screen Show (16:9)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Raleway</vt:lpstr>
      <vt:lpstr>Office Theme</vt:lpstr>
      <vt:lpstr>Kendo Hybrid UI View</vt:lpstr>
      <vt:lpstr>PowerPoint Presentation</vt:lpstr>
      <vt:lpstr>Remote Views with init Event Handler</vt:lpstr>
      <vt:lpstr>View Event Lifecycle</vt:lpstr>
      <vt:lpstr>Initial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dc:creator>Bojidar Markov</dc:creator>
  <cp:lastModifiedBy>Nikolay Aleksiev</cp:lastModifiedBy>
  <cp:revision>695</cp:revision>
  <dcterms:modified xsi:type="dcterms:W3CDTF">2016-03-17T19:23:18Z</dcterms:modified>
</cp:coreProperties>
</file>