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5"/>
  </p:notesMasterIdLst>
  <p:sldIdLst>
    <p:sldId id="295" r:id="rId2"/>
    <p:sldId id="306" r:id="rId3"/>
    <p:sldId id="310" r:id="rId4"/>
    <p:sldId id="311" r:id="rId5"/>
    <p:sldId id="312" r:id="rId6"/>
    <p:sldId id="313" r:id="rId7"/>
    <p:sldId id="314" r:id="rId8"/>
    <p:sldId id="316" r:id="rId9"/>
    <p:sldId id="318" r:id="rId10"/>
    <p:sldId id="319" r:id="rId11"/>
    <p:sldId id="320" r:id="rId12"/>
    <p:sldId id="315" r:id="rId13"/>
    <p:sldId id="317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3411" autoAdjust="0"/>
  </p:normalViewPr>
  <p:slideViewPr>
    <p:cSldViewPr snapToGrid="0">
      <p:cViewPr varScale="1">
        <p:scale>
          <a:sx n="126" d="100"/>
          <a:sy n="126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01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iziPi" TargetMode="External"/><Relationship Id="rId2" Type="http://schemas.openxmlformats.org/officeDocument/2006/relationships/hyperlink" Target="http://dojo.telerik.com/Ahu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KeMu" TargetMode="External"/><Relationship Id="rId2" Type="http://schemas.openxmlformats.org/officeDocument/2006/relationships/hyperlink" Target="http://dojo.telerik.com/oKan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kendo-ui/mobilethemebuilde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iFIG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uQEg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iSUt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jo.telerik.com/aZO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uMeV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amUh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AvOl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EXUVU" TargetMode="External"/><Relationship Id="rId2" Type="http://schemas.openxmlformats.org/officeDocument/2006/relationships/hyperlink" Target="http://dojo.telerik.com/IDU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jo.telerik.com/uhA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0826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/>
              <a:t>Kendo Hybrid UI Styling</a:t>
            </a:r>
          </a:p>
        </p:txBody>
      </p:sp>
      <p:sp>
        <p:nvSpPr>
          <p:cNvPr id="9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Kendo UI Hybrid framework is shipped with several separate CSS files: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b="1" dirty="0"/>
              <a:t>kendo.mobile.all.min.css </a:t>
            </a:r>
            <a:r>
              <a:rPr lang="en-US" sz="1250" dirty="0"/>
              <a:t>—This is the default one and includes all supported themes, common and icon CSS.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b="1" dirty="0" err="1"/>
              <a:t>kendo.mobile</a:t>
            </a:r>
            <a:r>
              <a:rPr lang="en-US" sz="1250" b="1" dirty="0"/>
              <a:t>.[platform/skin].min.css </a:t>
            </a:r>
            <a:r>
              <a:rPr lang="en-US" sz="1250" dirty="0"/>
              <a:t>—The separate CSS files for every supported platform and skin, which are self-sufficient.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b="1" dirty="0"/>
              <a:t>kendo.mobile.common.min.css </a:t>
            </a:r>
            <a:r>
              <a:rPr lang="en-US" sz="1250" dirty="0"/>
              <a:t>—The common and icon CSS needed for the Kendo UI Mobile theme skeleton - use this one if you want to start a skin from scratch.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endParaRPr lang="en-US" sz="1250" dirty="0"/>
          </a:p>
          <a:p>
            <a:pPr marL="685800" lvl="1" indent="-342900" algn="l">
              <a:buFont typeface="Arial" panose="020B0604020202020204" pitchFamily="34" charset="0"/>
              <a:buChar char="•"/>
            </a:pPr>
            <a:endParaRPr lang="en-US" sz="1250" dirty="0"/>
          </a:p>
          <a:p>
            <a:pPr marL="685800" lvl="1" indent="-342900" algn="l">
              <a:buFont typeface="Arial" panose="020B0604020202020204" pitchFamily="34" charset="0"/>
              <a:buChar char="•"/>
            </a:pPr>
            <a:endParaRPr lang="en-US" sz="1250" dirty="0"/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sz="1250" dirty="0"/>
              <a:t>Hint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All themes and skins require the images sub-folder, which contains a mask for the iOS back button, icon fonts and the Windows Phone 8 </a:t>
            </a:r>
            <a:r>
              <a:rPr lang="en-US" sz="1100" dirty="0" err="1"/>
              <a:t>PhoneGap</a:t>
            </a:r>
            <a:r>
              <a:rPr lang="en-US" sz="1100" dirty="0"/>
              <a:t> icon workaround images.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endParaRPr lang="en-US" sz="1250" dirty="0"/>
          </a:p>
        </p:txBody>
      </p:sp>
    </p:spTree>
    <p:extLst>
      <p:ext uri="{BB962C8B-B14F-4D97-AF65-F5344CB8AC3E}">
        <p14:creationId xmlns:p14="http://schemas.microsoft.com/office/powerpoint/2010/main" val="121521486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Nova Theme Features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Fieldset</a:t>
            </a:r>
            <a:r>
              <a:rPr lang="en-GB" dirty="0"/>
              <a:t> and Legend</a:t>
            </a:r>
          </a:p>
          <a:p>
            <a:pPr lvl="1"/>
            <a:r>
              <a:rPr lang="en-US" dirty="0"/>
              <a:t>Legend can also be used as a first level Label.</a:t>
            </a:r>
          </a:p>
          <a:p>
            <a:pPr lvl="1"/>
            <a:r>
              <a:rPr lang="en-US" dirty="0">
                <a:hlinkClick r:id="rId2"/>
              </a:rPr>
              <a:t>http://dojo.telerik.com/AhuSU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Label Icons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km-icon-label </a:t>
            </a:r>
            <a:r>
              <a:rPr lang="en-US" dirty="0"/>
              <a:t>and </a:t>
            </a:r>
            <a:r>
              <a:rPr lang="en-US" b="1" dirty="0"/>
              <a:t>km- + data-icon </a:t>
            </a:r>
            <a:r>
              <a:rPr lang="en-US" dirty="0"/>
              <a:t>classes on the label. Will get only Icons.</a:t>
            </a:r>
          </a:p>
          <a:p>
            <a:pPr lvl="1"/>
            <a:r>
              <a:rPr lang="en-US" dirty="0">
                <a:hlinkClick r:id="rId3"/>
              </a:rPr>
              <a:t>http://dojo.telerik.com/iziPi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9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Nova Theme Features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Labels above fields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km-label-above </a:t>
            </a:r>
            <a:r>
              <a:rPr lang="en-US" dirty="0"/>
              <a:t>class on the label.</a:t>
            </a:r>
          </a:p>
          <a:p>
            <a:pPr lvl="1"/>
            <a:r>
              <a:rPr lang="en-GB" dirty="0">
                <a:hlinkClick r:id="rId2"/>
              </a:rPr>
              <a:t>http://dojo.telerik.com/oKana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Standalone Checkboxes and Radio Buttons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km-checkbox, km-checkbox-label </a:t>
            </a:r>
            <a:r>
              <a:rPr lang="en-GB" dirty="0"/>
              <a:t>(checkboxes)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km-radio, km-radio-label </a:t>
            </a:r>
            <a:r>
              <a:rPr lang="en-GB" dirty="0"/>
              <a:t>(radio buttons)</a:t>
            </a:r>
          </a:p>
          <a:p>
            <a:pPr lvl="1"/>
            <a:r>
              <a:rPr lang="en-GB" dirty="0">
                <a:hlinkClick r:id="rId3"/>
              </a:rPr>
              <a:t>http://dojo.telerik.com/oKeMu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527" y="1124372"/>
            <a:ext cx="2464471" cy="13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/>
              <a:t>ThemeBuilder</a:t>
            </a:r>
            <a:r>
              <a:rPr lang="en-GB" dirty="0"/>
              <a:t> for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Kendo UI themes for mobile</a:t>
            </a:r>
          </a:p>
          <a:p>
            <a:pPr lvl="1"/>
            <a:r>
              <a:rPr lang="en-US" dirty="0"/>
              <a:t>designed to be easily customizable </a:t>
            </a:r>
          </a:p>
          <a:p>
            <a:pPr lvl="1"/>
            <a:r>
              <a:rPr lang="en-US" dirty="0"/>
              <a:t>Using different colors and backgrounds. </a:t>
            </a:r>
          </a:p>
          <a:p>
            <a:endParaRPr lang="en-US" dirty="0"/>
          </a:p>
          <a:p>
            <a:r>
              <a:rPr lang="en-US" dirty="0"/>
              <a:t>Make it even easier using</a:t>
            </a:r>
          </a:p>
          <a:p>
            <a:pPr lvl="1"/>
            <a:r>
              <a:rPr lang="en-US" dirty="0"/>
              <a:t>Kendo UI </a:t>
            </a:r>
            <a:r>
              <a:rPr lang="en-US" dirty="0" err="1"/>
              <a:t>ThemeBuilder</a:t>
            </a:r>
            <a:r>
              <a:rPr lang="en-US" dirty="0"/>
              <a:t> for mobile. 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Drag and drop </a:t>
            </a:r>
          </a:p>
          <a:p>
            <a:pPr lvl="3"/>
            <a:r>
              <a:rPr lang="en-US" dirty="0"/>
              <a:t>colors, </a:t>
            </a:r>
          </a:p>
          <a:p>
            <a:pPr lvl="3"/>
            <a:r>
              <a:rPr lang="en-US" dirty="0"/>
              <a:t>gradients, </a:t>
            </a:r>
          </a:p>
          <a:p>
            <a:pPr lvl="3"/>
            <a:r>
              <a:rPr lang="en-US" dirty="0"/>
              <a:t>patterns </a:t>
            </a:r>
          </a:p>
          <a:p>
            <a:pPr lvl="3"/>
            <a:r>
              <a:rPr lang="en-US" dirty="0"/>
              <a:t>font styles</a:t>
            </a:r>
          </a:p>
          <a:p>
            <a:pPr lvl="2"/>
            <a:r>
              <a:rPr lang="en-US" dirty="0"/>
              <a:t>Provides import/export to get the needed CSS stylesheet.</a:t>
            </a:r>
          </a:p>
          <a:p>
            <a:pPr lvl="2"/>
            <a:endParaRPr lang="en-US" dirty="0"/>
          </a:p>
          <a:p>
            <a:r>
              <a:rPr lang="en-GB" dirty="0">
                <a:hlinkClick r:id="rId3"/>
              </a:rPr>
              <a:t>http://demos.telerik.com/kendo-ui/mobilethemebuilder/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37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 platform-dependent styling</a:t>
            </a:r>
          </a:p>
          <a:p>
            <a:pPr lvl="1"/>
            <a:r>
              <a:rPr lang="en-US" dirty="0"/>
              <a:t>Form elements when added to a mobile View. </a:t>
            </a:r>
          </a:p>
          <a:p>
            <a:pPr lvl="1"/>
            <a:r>
              <a:rPr lang="en-US" dirty="0"/>
              <a:t>Currently, the following form elements are styled:</a:t>
            </a:r>
          </a:p>
          <a:p>
            <a:pPr lvl="2"/>
            <a:r>
              <a:rPr lang="en-US" dirty="0"/>
              <a:t>Inputs of types </a:t>
            </a:r>
          </a:p>
          <a:p>
            <a:pPr lvl="3"/>
            <a:r>
              <a:rPr lang="en-US" dirty="0"/>
              <a:t>Text, Password, Search, </a:t>
            </a:r>
            <a:r>
              <a:rPr lang="en-US" dirty="0" err="1"/>
              <a:t>url</a:t>
            </a:r>
            <a:r>
              <a:rPr lang="en-US" dirty="0"/>
              <a:t>, Email, Number, Tel, file (not in iOS), Date, Time, Month, </a:t>
            </a:r>
            <a:r>
              <a:rPr lang="en-US" dirty="0" err="1"/>
              <a:t>datetime</a:t>
            </a:r>
            <a:endParaRPr lang="en-US" dirty="0"/>
          </a:p>
          <a:p>
            <a:pPr lvl="2"/>
            <a:r>
              <a:rPr lang="en-US" dirty="0"/>
              <a:t>Single select elements </a:t>
            </a:r>
          </a:p>
          <a:p>
            <a:pPr lvl="2"/>
            <a:r>
              <a:rPr lang="en-US" dirty="0"/>
              <a:t>Kendo UI </a:t>
            </a:r>
            <a:r>
              <a:rPr lang="en-US" dirty="0" err="1"/>
              <a:t>DropDownList</a:t>
            </a:r>
            <a:r>
              <a:rPr lang="en-US" dirty="0"/>
              <a:t> replacements.</a:t>
            </a:r>
          </a:p>
          <a:p>
            <a:pPr lvl="2"/>
            <a:endParaRPr lang="en-US" dirty="0"/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To have native-like forms layout </a:t>
            </a:r>
          </a:p>
          <a:p>
            <a:pPr lvl="1"/>
            <a:r>
              <a:rPr lang="en-US" dirty="0"/>
              <a:t>To properly align widgets with no additional styling,</a:t>
            </a:r>
          </a:p>
          <a:p>
            <a:pPr lvl="1"/>
            <a:r>
              <a:rPr lang="en-US" dirty="0"/>
              <a:t>Use Kendo UI </a:t>
            </a:r>
            <a:r>
              <a:rPr lang="en-US" dirty="0" err="1"/>
              <a:t>ListView</a:t>
            </a:r>
            <a:r>
              <a:rPr lang="en-US" dirty="0"/>
              <a:t> for mobile.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0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Application styling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Every mobile application may be styled in several different ways. </a:t>
            </a:r>
          </a:p>
          <a:p>
            <a:r>
              <a:rPr lang="en-US" sz="1800" dirty="0"/>
              <a:t>Each approach requires two things:</a:t>
            </a:r>
          </a:p>
          <a:p>
            <a:pPr lvl="1"/>
            <a:r>
              <a:rPr lang="en-US" sz="1500" dirty="0"/>
              <a:t>Specific set of stylesheets </a:t>
            </a:r>
          </a:p>
          <a:p>
            <a:pPr lvl="1"/>
            <a:r>
              <a:rPr lang="en-US" sz="1500" dirty="0"/>
              <a:t>Set of application configuration options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368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Common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Which Changes Its Theme Depending on the Device</a:t>
            </a:r>
          </a:p>
          <a:p>
            <a:pPr lvl="1"/>
            <a:r>
              <a:rPr lang="en-US" dirty="0"/>
              <a:t>For the platform-adaptive styling</a:t>
            </a:r>
          </a:p>
          <a:p>
            <a:pPr lvl="2"/>
            <a:r>
              <a:rPr lang="en-US" dirty="0"/>
              <a:t>Use</a:t>
            </a:r>
            <a:r>
              <a:rPr lang="en-US" b="1" dirty="0"/>
              <a:t> kendo.mobile.all.min.css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r>
              <a:rPr lang="en-GB" dirty="0">
                <a:hlinkClick r:id="rId3"/>
              </a:rPr>
              <a:t>http://dojo.telerik.com/iFIGI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8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iOS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Mobile Application with iOS Look on All Devices</a:t>
            </a:r>
          </a:p>
          <a:p>
            <a:pPr lvl="1"/>
            <a:r>
              <a:rPr lang="en-US" dirty="0"/>
              <a:t>For targeting iOS devices only</a:t>
            </a:r>
          </a:p>
          <a:p>
            <a:pPr lvl="1"/>
            <a:r>
              <a:rPr lang="en-US" dirty="0"/>
              <a:t>iOS look is desired regardless of the device</a:t>
            </a:r>
          </a:p>
          <a:p>
            <a:pPr lvl="1"/>
            <a:endParaRPr lang="en-US" dirty="0"/>
          </a:p>
          <a:p>
            <a:r>
              <a:rPr lang="en-US" dirty="0"/>
              <a:t>Could be used</a:t>
            </a:r>
          </a:p>
          <a:p>
            <a:pPr lvl="1"/>
            <a:r>
              <a:rPr lang="en-US" b="1" dirty="0"/>
              <a:t>kendo.mobile.all.min.css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kendo.mobile.ios.min.css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Both include the iOS6 (default) and iOS7+ looks. </a:t>
            </a:r>
          </a:p>
          <a:p>
            <a:pPr lvl="1"/>
            <a:r>
              <a:rPr lang="en-US" dirty="0"/>
              <a:t>Platform configuration </a:t>
            </a:r>
            <a:r>
              <a:rPr lang="en-US" b="1" dirty="0" err="1"/>
              <a:t>majorVersion</a:t>
            </a:r>
            <a:r>
              <a:rPr lang="en-US" b="1" dirty="0"/>
              <a:t> </a:t>
            </a:r>
            <a:r>
              <a:rPr lang="en-US" dirty="0"/>
              <a:t>determines which one will be used.</a:t>
            </a:r>
          </a:p>
          <a:p>
            <a:pPr lvl="1"/>
            <a:endParaRPr lang="en-US" dirty="0"/>
          </a:p>
          <a:p>
            <a:r>
              <a:rPr lang="en-GB" dirty="0">
                <a:hlinkClick r:id="rId3"/>
              </a:rPr>
              <a:t>http://dojo.telerik.com/uQEgO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5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Android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Mobile Application with Android Look on All Devices</a:t>
            </a:r>
          </a:p>
          <a:p>
            <a:pPr lvl="1"/>
            <a:r>
              <a:rPr lang="en-GB" dirty="0"/>
              <a:t>Targeting Android devices only</a:t>
            </a:r>
          </a:p>
          <a:p>
            <a:pPr lvl="1"/>
            <a:r>
              <a:rPr lang="en-GB" dirty="0"/>
              <a:t>Android look is desired regardless of the device</a:t>
            </a:r>
          </a:p>
          <a:p>
            <a:pPr lvl="1"/>
            <a:endParaRPr lang="en-GB" dirty="0"/>
          </a:p>
          <a:p>
            <a:r>
              <a:rPr lang="en-GB" dirty="0"/>
              <a:t>Could be used</a:t>
            </a:r>
          </a:p>
          <a:p>
            <a:pPr lvl="1"/>
            <a:r>
              <a:rPr lang="en-GB" b="1" dirty="0"/>
              <a:t>kendo.mobile.all.min.css</a:t>
            </a:r>
          </a:p>
          <a:p>
            <a:pPr lvl="1"/>
            <a:r>
              <a:rPr lang="en-GB" dirty="0"/>
              <a:t>Or </a:t>
            </a:r>
            <a:r>
              <a:rPr lang="en-GB" b="1" dirty="0"/>
              <a:t>kendo.mobile.android.dark.min.css</a:t>
            </a:r>
            <a:r>
              <a:rPr lang="en-GB" dirty="0"/>
              <a:t> (for dark, default mode)</a:t>
            </a:r>
          </a:p>
          <a:p>
            <a:pPr lvl="1"/>
            <a:r>
              <a:rPr lang="en-GB" dirty="0"/>
              <a:t>Or </a:t>
            </a:r>
            <a:r>
              <a:rPr lang="en-GB" b="1" dirty="0"/>
              <a:t>kendo.mobile.android.light.min.css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platform configuration option should be set.</a:t>
            </a:r>
          </a:p>
          <a:p>
            <a:pPr lvl="1"/>
            <a:endParaRPr lang="en-GB" dirty="0"/>
          </a:p>
          <a:p>
            <a:r>
              <a:rPr lang="en-GB" dirty="0">
                <a:hlinkClick r:id="rId3"/>
              </a:rPr>
              <a:t>http://dojo.telerik.com/iSUtI</a:t>
            </a:r>
            <a:r>
              <a:rPr lang="en-GB" dirty="0"/>
              <a:t>  (dark)</a:t>
            </a:r>
          </a:p>
          <a:p>
            <a:r>
              <a:rPr lang="en-GB" dirty="0">
                <a:hlinkClick r:id="rId4"/>
              </a:rPr>
              <a:t>http://dojo.telerik.com/aZOdo</a:t>
            </a:r>
            <a:r>
              <a:rPr lang="en-GB" dirty="0"/>
              <a:t> (halo light)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28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Windows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Mobile Application with Windows Phone 8 Look on All Devices</a:t>
            </a:r>
          </a:p>
          <a:p>
            <a:pPr lvl="1"/>
            <a:r>
              <a:rPr lang="en-US" dirty="0"/>
              <a:t>Targeting Windows Phone devices only</a:t>
            </a:r>
          </a:p>
          <a:p>
            <a:pPr lvl="1"/>
            <a:r>
              <a:rPr lang="en-US" dirty="0"/>
              <a:t>Windows Phone look is desired regardless of the device</a:t>
            </a:r>
          </a:p>
          <a:p>
            <a:pPr lvl="1"/>
            <a:endParaRPr lang="en-US" dirty="0"/>
          </a:p>
          <a:p>
            <a:r>
              <a:rPr lang="en-US" dirty="0"/>
              <a:t>Could be used</a:t>
            </a:r>
          </a:p>
          <a:p>
            <a:pPr lvl="1"/>
            <a:r>
              <a:rPr lang="en-US" b="1" dirty="0"/>
              <a:t>kendo.mobile.all.min.css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kendo.mobile.wp8.min.css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platform configuration option should be set.</a:t>
            </a:r>
          </a:p>
          <a:p>
            <a:pPr lvl="1"/>
            <a:endParaRPr lang="en-US" dirty="0"/>
          </a:p>
          <a:p>
            <a:r>
              <a:rPr lang="en-GB" dirty="0">
                <a:hlinkClick r:id="rId3"/>
              </a:rPr>
              <a:t>http://dojo.telerik.com/uMeVu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6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Platform Independent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Mobile Application with Platform Independent Skin</a:t>
            </a:r>
          </a:p>
          <a:p>
            <a:pPr lvl="1"/>
            <a:r>
              <a:rPr lang="en-US" dirty="0"/>
              <a:t>The Kendo UI Hybrid framework ships several device independent skins:</a:t>
            </a:r>
          </a:p>
          <a:p>
            <a:pPr lvl="2"/>
            <a:r>
              <a:rPr lang="en-GB" b="1" dirty="0"/>
              <a:t>flat—kendo.mobile.flat.min.css</a:t>
            </a:r>
          </a:p>
          <a:p>
            <a:pPr lvl="2"/>
            <a:r>
              <a:rPr lang="en-GB" b="1" dirty="0"/>
              <a:t>nova—kendo.mobile.nova.min.css</a:t>
            </a:r>
          </a:p>
          <a:p>
            <a:pPr lvl="2"/>
            <a:r>
              <a:rPr lang="en-GB" b="1" dirty="0"/>
              <a:t>material—kendo.mobile.material.min.css</a:t>
            </a:r>
          </a:p>
          <a:p>
            <a:pPr lvl="2"/>
            <a:r>
              <a:rPr lang="en-GB" b="1" dirty="0"/>
              <a:t>fiori—kendo.mobile.fiori.min.css</a:t>
            </a:r>
          </a:p>
          <a:p>
            <a:pPr lvl="2"/>
            <a:r>
              <a:rPr lang="en-GB" b="1" dirty="0"/>
              <a:t>office365—kendo.mobile.office365.min.css</a:t>
            </a:r>
          </a:p>
          <a:p>
            <a:pPr lvl="2"/>
            <a:endParaRPr lang="en-GB" dirty="0"/>
          </a:p>
          <a:p>
            <a:r>
              <a:rPr lang="en-GB" dirty="0"/>
              <a:t>Hint</a:t>
            </a:r>
          </a:p>
          <a:p>
            <a:pPr lvl="1"/>
            <a:r>
              <a:rPr lang="en-US" dirty="0"/>
              <a:t>To activate the desired skin use:</a:t>
            </a:r>
          </a:p>
          <a:p>
            <a:pPr lvl="1"/>
            <a:r>
              <a:rPr lang="en-US" b="1" dirty="0"/>
              <a:t>kendo.mobile.${skin}.min.css </a:t>
            </a:r>
          </a:p>
          <a:p>
            <a:pPr lvl="1"/>
            <a:r>
              <a:rPr lang="en-US" dirty="0"/>
              <a:t>Set the necessary skin option.</a:t>
            </a:r>
          </a:p>
          <a:p>
            <a:pPr lvl="1"/>
            <a:endParaRPr lang="en-US" dirty="0"/>
          </a:p>
          <a:p>
            <a:r>
              <a:rPr lang="en-GB" dirty="0">
                <a:hlinkClick r:id="rId3"/>
              </a:rPr>
              <a:t>http://dojo.telerik.com/amUhO</a:t>
            </a:r>
            <a:r>
              <a:rPr lang="en-GB" dirty="0"/>
              <a:t>  (nova)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8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Nova Theme Features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Generic Content Styles</a:t>
            </a:r>
          </a:p>
          <a:p>
            <a:pPr lvl="1"/>
            <a:r>
              <a:rPr lang="en-GB" dirty="0"/>
              <a:t>Provides predefined generic styles</a:t>
            </a:r>
          </a:p>
          <a:p>
            <a:pPr lvl="1"/>
            <a:r>
              <a:rPr lang="en-GB" b="1" dirty="0"/>
              <a:t>h1 – h6</a:t>
            </a:r>
          </a:p>
          <a:p>
            <a:pPr lvl="1"/>
            <a:r>
              <a:rPr lang="en-GB" b="1" dirty="0"/>
              <a:t>p</a:t>
            </a:r>
            <a:r>
              <a:rPr lang="en-GB" dirty="0"/>
              <a:t> elements.</a:t>
            </a:r>
          </a:p>
          <a:p>
            <a:endParaRPr lang="en-GB" dirty="0"/>
          </a:p>
          <a:p>
            <a:r>
              <a:rPr lang="en-GB" dirty="0"/>
              <a:t>Font Weights</a:t>
            </a:r>
          </a:p>
          <a:p>
            <a:pPr lvl="1"/>
            <a:r>
              <a:rPr lang="en-GB" dirty="0"/>
              <a:t>The Kendo UI Nova theme provides</a:t>
            </a:r>
          </a:p>
          <a:p>
            <a:pPr lvl="2"/>
            <a:r>
              <a:rPr lang="en-GB" dirty="0"/>
              <a:t>font weights</a:t>
            </a:r>
          </a:p>
          <a:p>
            <a:pPr lvl="3"/>
            <a:r>
              <a:rPr lang="en-GB" dirty="0"/>
              <a:t>light, to activate use - km-light-font</a:t>
            </a:r>
          </a:p>
          <a:p>
            <a:pPr lvl="3"/>
            <a:r>
              <a:rPr lang="en-GB" dirty="0"/>
              <a:t>medium, to activate use - km-medium-font</a:t>
            </a:r>
          </a:p>
          <a:p>
            <a:pPr lvl="3"/>
            <a:r>
              <a:rPr lang="en-GB" dirty="0"/>
              <a:t>bold, to activate use - km-bold-font class</a:t>
            </a:r>
          </a:p>
          <a:p>
            <a:pPr lvl="3"/>
            <a:endParaRPr lang="en-GB" dirty="0"/>
          </a:p>
          <a:p>
            <a:r>
              <a:rPr lang="en-GB" dirty="0">
                <a:hlinkClick r:id="rId3"/>
              </a:rPr>
              <a:t>http://dojo.telerik.com/AvOlU</a:t>
            </a:r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81" y="2270760"/>
            <a:ext cx="3617569" cy="12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Nova Theme Features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Required Indicator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km-required </a:t>
            </a:r>
            <a:r>
              <a:rPr lang="en-US" dirty="0"/>
              <a:t>class on the label. Will get (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) symbol after It.</a:t>
            </a:r>
          </a:p>
          <a:p>
            <a:pPr lvl="1"/>
            <a:r>
              <a:rPr lang="en-US" dirty="0">
                <a:hlinkClick r:id="rId2"/>
              </a:rPr>
              <a:t>http://dojo.telerik.com/IDUDE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Inline Fields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km-inline-field </a:t>
            </a:r>
            <a:r>
              <a:rPr lang="en-US" dirty="0"/>
              <a:t>class set to the label.</a:t>
            </a:r>
          </a:p>
          <a:p>
            <a:pPr lvl="1"/>
            <a:r>
              <a:rPr lang="en-US" dirty="0">
                <a:hlinkClick r:id="rId3"/>
              </a:rPr>
              <a:t>http://dojo.telerik.com/EXUVU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Button as Legend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km-legend-button </a:t>
            </a:r>
            <a:r>
              <a:rPr lang="en-US" dirty="0"/>
              <a:t>class. Will get button inside the legend.</a:t>
            </a:r>
          </a:p>
          <a:p>
            <a:pPr lvl="1"/>
            <a:r>
              <a:rPr lang="en-US" dirty="0">
                <a:hlinkClick r:id="rId4"/>
              </a:rPr>
              <a:t>http://dojo.telerik.com/uhAcI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13594</TotalTime>
  <Words>702</Words>
  <Application>Microsoft Office PowerPoint</Application>
  <PresentationFormat>On-screen Show (16:9)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Raleway</vt:lpstr>
      <vt:lpstr>Office Theme</vt:lpstr>
      <vt:lpstr>Kendo Hybrid UI Styling</vt:lpstr>
      <vt:lpstr>Application styling scenarios</vt:lpstr>
      <vt:lpstr>Common Scenarios</vt:lpstr>
      <vt:lpstr>iOS Look</vt:lpstr>
      <vt:lpstr>Android Look</vt:lpstr>
      <vt:lpstr>Windows Look</vt:lpstr>
      <vt:lpstr>Platform Independent</vt:lpstr>
      <vt:lpstr>Nova Theme Features 1</vt:lpstr>
      <vt:lpstr>Nova Theme Features 2</vt:lpstr>
      <vt:lpstr>Nova Theme Features 3</vt:lpstr>
      <vt:lpstr>Nova Theme Features 4</vt:lpstr>
      <vt:lpstr>ThemeBuilder for Mobile</vt:lpstr>
      <vt:lpstr>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716</cp:revision>
  <dcterms:modified xsi:type="dcterms:W3CDTF">2016-03-31T15:21:00Z</dcterms:modified>
</cp:coreProperties>
</file>