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2"/>
  </p:notesMasterIdLst>
  <p:sldIdLst>
    <p:sldId id="337" r:id="rId2"/>
    <p:sldId id="338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1" autoAdjust="0"/>
    <p:restoredTop sz="83411" autoAdjust="0"/>
  </p:normalViewPr>
  <p:slideViewPr>
    <p:cSldViewPr snapToGrid="0">
      <p:cViewPr varScale="1">
        <p:scale>
          <a:sx n="126" d="100"/>
          <a:sy n="126" d="100"/>
        </p:scale>
        <p:origin x="11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16517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713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7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839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2988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496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10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1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1523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4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8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603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782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68AE9-2C98-4C50-AE82-6FC0EE2A2D9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9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docs.telerik.com/kendo-ui/controls/hybrid/introductio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jo.telerik.com/ObicU/6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jo.telerik.com/ObicU/7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jo.telerik.com/ObicU/8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jo.telerik.com/ObicU/9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62" y="285750"/>
            <a:ext cx="8138274" cy="85725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Kendo Hybrid UI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770" y="1130560"/>
            <a:ext cx="6693159" cy="3724858"/>
          </a:xfrm>
        </p:spPr>
        <p:txBody>
          <a:bodyPr>
            <a:normAutofit/>
          </a:bodyPr>
          <a:lstStyle/>
          <a:p>
            <a:endParaRPr lang="en-US" sz="1000" b="1" dirty="0"/>
          </a:p>
          <a:p>
            <a:r>
              <a:rPr lang="en-US" sz="2000" dirty="0"/>
              <a:t>Contains mobile-only widgets</a:t>
            </a:r>
          </a:p>
          <a:p>
            <a:pPr lvl="1"/>
            <a:r>
              <a:rPr lang="en-US" sz="1700" dirty="0"/>
              <a:t>Optimized for mobile devices</a:t>
            </a:r>
          </a:p>
          <a:p>
            <a:pPr lvl="1"/>
            <a:r>
              <a:rPr lang="en-US" sz="1700" dirty="0"/>
              <a:t>Look and feel natural</a:t>
            </a:r>
          </a:p>
          <a:p>
            <a:pPr lvl="1"/>
            <a:r>
              <a:rPr lang="en-US" sz="1700" dirty="0"/>
              <a:t>Handle touch gestures</a:t>
            </a:r>
          </a:p>
          <a:p>
            <a:pPr lvl="1"/>
            <a:r>
              <a:rPr lang="en-US" sz="1700" dirty="0"/>
              <a:t>They are not meant for web applications</a:t>
            </a:r>
          </a:p>
          <a:p>
            <a:pPr lvl="1"/>
            <a:endParaRPr lang="en-US" sz="2000" dirty="0"/>
          </a:p>
          <a:p>
            <a:r>
              <a:rPr lang="en-US" sz="2000" dirty="0"/>
              <a:t>Web widgets can be used in hybrid apps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9276" y="4398438"/>
            <a:ext cx="61386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 lvl="0">
              <a:buClr>
                <a:srgbClr val="000000"/>
              </a:buClr>
              <a:buSzPct val="100000"/>
            </a:pPr>
            <a:r>
              <a:rPr lang="en" dirty="0">
                <a:latin typeface="+mj-lt"/>
              </a:rPr>
              <a:t>Examples:</a:t>
            </a:r>
          </a:p>
          <a:p>
            <a:pPr marL="381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hlinkClick r:id="rId4"/>
              </a:rPr>
              <a:t>http://docs.telerik.com/kendo-ui/controls/hybrid/introduction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marL="38100">
              <a:buClr>
                <a:srgbClr val="000000"/>
              </a:buClr>
              <a:buSzPct val="100000"/>
            </a:pPr>
            <a:endParaRPr lang="en-US" b="1" dirty="0">
              <a:latin typeface="+mj-lt"/>
            </a:endParaRPr>
          </a:p>
        </p:txBody>
      </p:sp>
      <p:pic>
        <p:nvPicPr>
          <p:cNvPr id="6" name="Picture 2" descr="http://suntico.com/wp-content/uploads/DemoStampRotate01-e140024257567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475" y="4185658"/>
            <a:ext cx="1022978" cy="42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057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Access Touch Event Information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156" y="1978170"/>
            <a:ext cx="5430008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/>
              <a:t>Using Hybrid Widgets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Kendo Hybrid </a:t>
            </a:r>
            <a:r>
              <a:rPr lang="en-GB" dirty="0" err="1"/>
              <a:t>ListView</a:t>
            </a:r>
            <a:endParaRPr lang="en-GB" dirty="0"/>
          </a:p>
          <a:p>
            <a:r>
              <a:rPr lang="en-GB" dirty="0"/>
              <a:t>Using Kendo UI </a:t>
            </a:r>
            <a:r>
              <a:rPr lang="en-GB" dirty="0" err="1"/>
              <a:t>DataSource</a:t>
            </a:r>
            <a:r>
              <a:rPr lang="en-GB" dirty="0"/>
              <a:t> object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hlinkClick r:id="rId3"/>
              </a:rPr>
              <a:t>http://dojo.telerik.com/ObicU/6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184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/>
              <a:t>Using Kendo Web Widgets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Kendo Grid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hlinkClick r:id="rId3"/>
              </a:rPr>
              <a:t>http://dojo.telerik.com/ObicU/7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186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/>
              <a:t>Include what you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the necessary CSS files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hlinkClick r:id="rId3"/>
              </a:rPr>
              <a:t>http://dojo.telerik.com/ObicU/8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10" y="1768358"/>
            <a:ext cx="7787640" cy="46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36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Kendo UI Chart</a:t>
            </a:r>
          </a:p>
          <a:p>
            <a:endParaRPr lang="en-GB" dirty="0"/>
          </a:p>
          <a:p>
            <a:r>
              <a:rPr lang="en-GB" dirty="0">
                <a:hlinkClick r:id="rId3"/>
              </a:rPr>
              <a:t>http://dojo.telerik.com/ObicU/9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19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/>
              <a:t>Touch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Kendo UI Touch component provides a cross-platform compatible API for handling user-initiated touch events, multi-touch gestures and event sequences such as drag, swipe, and others. </a:t>
            </a:r>
          </a:p>
          <a:p>
            <a:r>
              <a:rPr lang="en-US" dirty="0"/>
              <a:t>On pointer-enabled devices, i.e. desktops and laptops, mouse events are treated as touch events.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145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Kendo UI Hybrid Application widget automatically initializes a Touch component for every element with a role data attribute set to </a:t>
            </a:r>
            <a:r>
              <a:rPr lang="en-US" b="1" dirty="0"/>
              <a:t>touch</a:t>
            </a:r>
            <a:r>
              <a:rPr lang="en-US" dirty="0"/>
              <a:t> present in the views/layouts markup.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30" y="2773680"/>
            <a:ext cx="4354072" cy="185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16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Alternatively, it can be initialized using jQuery plugin syntax in the containing mobile View </a:t>
            </a:r>
            <a:r>
              <a:rPr lang="en-US" dirty="0" err="1"/>
              <a:t>init</a:t>
            </a:r>
            <a:r>
              <a:rPr lang="en-US" dirty="0"/>
              <a:t> event handler.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07" y="2142974"/>
            <a:ext cx="5386794" cy="27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54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/>
              <a:t>Touch Event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touch event handler receives an event object as a parameter.</a:t>
            </a:r>
          </a:p>
          <a:p>
            <a:r>
              <a:rPr lang="en-US" dirty="0"/>
              <a:t>The touch event has a touch property, which contains information about the touch event like its current coordinates, initial position, the DOM element, etc.</a:t>
            </a:r>
          </a:p>
          <a:p>
            <a:endParaRPr lang="en-US" dirty="0"/>
          </a:p>
          <a:p>
            <a:r>
              <a:rPr lang="en-US" dirty="0"/>
              <a:t>The multi-touch gestures event object parameter has a touches property, which is an array of two touch objects. </a:t>
            </a:r>
          </a:p>
          <a:p>
            <a:r>
              <a:rPr lang="en-US" dirty="0"/>
              <a:t>In addition, a distance and center properties are exposed.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97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aleway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13029</TotalTime>
  <Words>260</Words>
  <Application>Microsoft Office PowerPoint</Application>
  <PresentationFormat>On-screen Show (16:9)</PresentationFormat>
  <Paragraphs>45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Raleway</vt:lpstr>
      <vt:lpstr>Office Theme</vt:lpstr>
      <vt:lpstr>Kendo Hybrid UI Components</vt:lpstr>
      <vt:lpstr>Using Hybrid Widgets</vt:lpstr>
      <vt:lpstr>Using Kendo Web Widgets</vt:lpstr>
      <vt:lpstr>Include what you need</vt:lpstr>
      <vt:lpstr>PowerPoint Presentation</vt:lpstr>
      <vt:lpstr>Touch Events</vt:lpstr>
      <vt:lpstr>Getting Started</vt:lpstr>
      <vt:lpstr>PowerPoint Presentation</vt:lpstr>
      <vt:lpstr>Touch Event Info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Operations  with Kendo UI DataSource</dc:title>
  <dc:creator>Bojidar Markov</dc:creator>
  <cp:lastModifiedBy>Nikolay Aleksiev</cp:lastModifiedBy>
  <cp:revision>691</cp:revision>
  <dcterms:modified xsi:type="dcterms:W3CDTF">2016-03-17T17:08:34Z</dcterms:modified>
</cp:coreProperties>
</file>