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"/>
  </p:notesMasterIdLst>
  <p:sldIdLst>
    <p:sldId id="337" r:id="rId2"/>
    <p:sldId id="347" r:id="rId3"/>
    <p:sldId id="348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83411" autoAdjust="0"/>
  </p:normalViewPr>
  <p:slideViewPr>
    <p:cSldViewPr snapToGrid="0">
      <p:cViewPr varScale="1">
        <p:scale>
          <a:sx n="80" d="100"/>
          <a:sy n="8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713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ojo.telerik.com/ILIx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uwaHO" TargetMode="External"/><Relationship Id="rId2" Type="http://schemas.openxmlformats.org/officeDocument/2006/relationships/hyperlink" Target="http://dojo.telerik.com/IsOZ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138274" cy="85725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Integration with Kendo UI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770" y="1130560"/>
            <a:ext cx="7125070" cy="3724858"/>
          </a:xfrm>
        </p:spPr>
        <p:txBody>
          <a:bodyPr>
            <a:normAutofit/>
          </a:bodyPr>
          <a:lstStyle/>
          <a:p>
            <a:r>
              <a:rPr lang="en-US" sz="2000" dirty="0"/>
              <a:t>Since Q1 2014 Kendo UI hybrid can be used with Kendo UI Web without active mobile application.</a:t>
            </a:r>
          </a:p>
          <a:p>
            <a:endParaRPr lang="en-US" sz="2000" dirty="0"/>
          </a:p>
          <a:p>
            <a:r>
              <a:rPr lang="en-US" sz="2000" dirty="0"/>
              <a:t>Getting Started</a:t>
            </a:r>
          </a:p>
          <a:p>
            <a:pPr lvl="1"/>
            <a:r>
              <a:rPr lang="en-US" sz="1700" dirty="0"/>
              <a:t>Use </a:t>
            </a:r>
            <a:r>
              <a:rPr lang="en-US" sz="1700" b="1" dirty="0"/>
              <a:t>kendo.[skin].mobile.css </a:t>
            </a:r>
            <a:r>
              <a:rPr lang="en-US" sz="1700" dirty="0"/>
              <a:t>or </a:t>
            </a:r>
            <a:r>
              <a:rPr lang="en-GB" b="1" dirty="0"/>
              <a:t>kendo.[skin].mobile.min.css</a:t>
            </a:r>
          </a:p>
          <a:p>
            <a:pPr lvl="1"/>
            <a:endParaRPr lang="en-US" sz="1700" b="1" dirty="0"/>
          </a:p>
          <a:p>
            <a:pPr lvl="1"/>
            <a:endParaRPr lang="en-US" sz="1700" dirty="0"/>
          </a:p>
          <a:p>
            <a:r>
              <a:rPr lang="en-US" sz="2000" dirty="0"/>
              <a:t>Instantiate Hybrid Mobile Widget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9" y="2802952"/>
            <a:ext cx="6306095" cy="553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639" y="3779738"/>
            <a:ext cx="3097799" cy="8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5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Using Kendo UI MVVM in mobile applicaiton</a:t>
            </a:r>
            <a:endParaRPr lang="en-GB" dirty="0"/>
          </a:p>
          <a:p>
            <a:pPr lvl="1"/>
            <a:r>
              <a:rPr lang="en-GB" dirty="0"/>
              <a:t>close integration</a:t>
            </a:r>
          </a:p>
          <a:p>
            <a:pPr lvl="1"/>
            <a:r>
              <a:rPr lang="en-US" dirty="0"/>
              <a:t>configuration options can be bound and managed through a view model.</a:t>
            </a:r>
          </a:p>
          <a:p>
            <a:pPr lvl="1"/>
            <a:endParaRPr lang="en-US" dirty="0"/>
          </a:p>
          <a:p>
            <a:r>
              <a:rPr lang="en-US" dirty="0"/>
              <a:t>Getting Started</a:t>
            </a:r>
          </a:p>
          <a:p>
            <a:pPr lvl="2"/>
            <a:r>
              <a:rPr lang="en-US" dirty="0"/>
              <a:t>The recommended way to use the Kendo UI MVVM with the Hybrid UI Application is through the model configuration option of the mobile view.</a:t>
            </a:r>
          </a:p>
          <a:p>
            <a:pPr lvl="2"/>
            <a:r>
              <a:rPr lang="en-US" dirty="0">
                <a:hlinkClick r:id="rId2"/>
              </a:rPr>
              <a:t>http://dojo.telerik.com/ILIxa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96" y="3776753"/>
            <a:ext cx="2715864" cy="11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Complex model reference</a:t>
            </a:r>
          </a:p>
          <a:p>
            <a:pPr lvl="1"/>
            <a:r>
              <a:rPr lang="en-GB" dirty="0">
                <a:hlinkClick r:id="rId2"/>
              </a:rPr>
              <a:t>http://dojo.telerik.com/IsOZI</a:t>
            </a:r>
            <a:endParaRPr lang="en-GB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MVVM Binding</a:t>
            </a:r>
          </a:p>
          <a:p>
            <a:pPr lvl="2"/>
            <a:r>
              <a:rPr lang="en-US" dirty="0"/>
              <a:t>When initialized, the mobile View calls </a:t>
            </a:r>
            <a:r>
              <a:rPr lang="en-US" b="1" dirty="0" err="1"/>
              <a:t>kendo.bind</a:t>
            </a:r>
            <a:r>
              <a:rPr lang="en-US" dirty="0"/>
              <a:t> on its child elements, using the provided model.</a:t>
            </a:r>
          </a:p>
          <a:p>
            <a:pPr lvl="2"/>
            <a:r>
              <a:rPr lang="en-GB" dirty="0">
                <a:hlinkClick r:id="rId3"/>
              </a:rPr>
              <a:t>http://dojo.telerik.com/uwaHO</a:t>
            </a:r>
            <a:endParaRPr lang="en-GB" dirty="0"/>
          </a:p>
          <a:p>
            <a:pPr lvl="2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353" y="1798319"/>
            <a:ext cx="3611491" cy="934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60589"/>
            <a:ext cx="4123937" cy="11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13527</TotalTime>
  <Words>122</Words>
  <Application>Microsoft Office PowerPoint</Application>
  <PresentationFormat>On-screen Show (16:9)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Raleway</vt:lpstr>
      <vt:lpstr>Office Theme</vt:lpstr>
      <vt:lpstr>Integration with Kendo UI Web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dc:creator>Bojidar Markov</dc:creator>
  <cp:lastModifiedBy>Nikolay Aleksiev</cp:lastModifiedBy>
  <cp:revision>700</cp:revision>
  <dcterms:modified xsi:type="dcterms:W3CDTF">2016-04-01T15:44:12Z</dcterms:modified>
</cp:coreProperties>
</file>