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7"/>
  </p:notesMasterIdLst>
  <p:sldIdLst>
    <p:sldId id="282" r:id="rId2"/>
    <p:sldId id="318" r:id="rId3"/>
    <p:sldId id="319" r:id="rId4"/>
    <p:sldId id="321" r:id="rId5"/>
    <p:sldId id="320" r:id="rId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1" autoAdjust="0"/>
    <p:restoredTop sz="88560" autoAdjust="0"/>
  </p:normalViewPr>
  <p:slideViewPr>
    <p:cSldViewPr snapToGrid="0">
      <p:cViewPr varScale="1">
        <p:scale>
          <a:sx n="134" d="100"/>
          <a:sy n="134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51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3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98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96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0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52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82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200620" cy="85725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Telerik </a:t>
            </a:r>
            <a:r>
              <a:rPr lang="en-US" dirty="0" err="1"/>
              <a:t>AppBuilder</a:t>
            </a:r>
            <a:r>
              <a:rPr lang="en-US" dirty="0"/>
              <a:t>™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76" y="1263910"/>
            <a:ext cx="6693159" cy="372485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Telrik</a:t>
            </a:r>
            <a:r>
              <a:rPr lang="en-US" dirty="0"/>
              <a:t> </a:t>
            </a:r>
            <a:r>
              <a:rPr lang="en-US" dirty="0" err="1"/>
              <a:t>AppBuilder</a:t>
            </a:r>
            <a:endParaRPr lang="en-US" dirty="0"/>
          </a:p>
          <a:p>
            <a:pPr lvl="1"/>
            <a:r>
              <a:rPr lang="en-US" dirty="0"/>
              <a:t>Integrated Cloud Environment (ICE)</a:t>
            </a:r>
          </a:p>
          <a:p>
            <a:pPr lvl="1"/>
            <a:r>
              <a:rPr lang="en-US" dirty="0" err="1"/>
              <a:t>AppBuilder</a:t>
            </a:r>
            <a:r>
              <a:rPr lang="en-US" dirty="0"/>
              <a:t> could be used to build cross-platform mobile apps </a:t>
            </a:r>
            <a:r>
              <a:rPr lang="en-US" dirty="0" err="1"/>
              <a:t>eleminationg</a:t>
            </a:r>
            <a:r>
              <a:rPr lang="en-US" dirty="0"/>
              <a:t> the complexity associated with such kind of development.</a:t>
            </a:r>
          </a:p>
          <a:p>
            <a:r>
              <a:rPr lang="en-US" dirty="0" err="1"/>
              <a:t>AppBuilder</a:t>
            </a:r>
            <a:r>
              <a:rPr lang="en-US" dirty="0"/>
              <a:t> abstracts away the platform dependencies</a:t>
            </a:r>
          </a:p>
          <a:p>
            <a:r>
              <a:rPr lang="en-US" dirty="0"/>
              <a:t>One click configuration</a:t>
            </a:r>
          </a:p>
          <a:p>
            <a:r>
              <a:rPr lang="en-US" dirty="0"/>
              <a:t>By leveraging Apache Cordova and </a:t>
            </a:r>
            <a:r>
              <a:rPr lang="en-US" dirty="0" err="1"/>
              <a:t>NativeScript</a:t>
            </a:r>
            <a:endParaRPr lang="en-US" dirty="0"/>
          </a:p>
          <a:p>
            <a:pPr lvl="1"/>
            <a:r>
              <a:rPr lang="en-US" dirty="0" err="1"/>
              <a:t>AppBuilder</a:t>
            </a:r>
            <a:r>
              <a:rPr lang="en-US" dirty="0"/>
              <a:t> lets you use your existing skills in HTML, XML, CSS, JavaScript, LESS and </a:t>
            </a:r>
            <a:r>
              <a:rPr lang="en-US" dirty="0" err="1"/>
              <a:t>TypeScript</a:t>
            </a:r>
            <a:endParaRPr lang="en-US" dirty="0"/>
          </a:p>
          <a:p>
            <a:pPr lvl="1"/>
            <a:r>
              <a:rPr lang="en-US" dirty="0"/>
              <a:t>Build applications for iOS, Android and Windows Phone. </a:t>
            </a:r>
          </a:p>
          <a:p>
            <a:pPr lvl="1"/>
            <a:r>
              <a:rPr lang="en-US" dirty="0"/>
              <a:t>Integrated device simulator</a:t>
            </a:r>
          </a:p>
          <a:p>
            <a:pPr lvl="1"/>
            <a:r>
              <a:rPr lang="en-US" dirty="0"/>
              <a:t>Companion apps</a:t>
            </a:r>
          </a:p>
          <a:p>
            <a:pPr lvl="1"/>
            <a:r>
              <a:rPr lang="en-US" dirty="0"/>
              <a:t>Instant preview of changes. </a:t>
            </a:r>
          </a:p>
          <a:p>
            <a:pPr lvl="1"/>
            <a:r>
              <a:rPr lang="en-US" dirty="0"/>
              <a:t>Integrated device deployment </a:t>
            </a:r>
          </a:p>
          <a:p>
            <a:pPr lvl="1"/>
            <a:r>
              <a:rPr lang="en-US" dirty="0" err="1"/>
              <a:t>AppBuilder</a:t>
            </a:r>
            <a:r>
              <a:rPr lang="en-US" dirty="0"/>
              <a:t> </a:t>
            </a:r>
            <a:r>
              <a:rPr lang="en-US" dirty="0" err="1"/>
              <a:t>LiveSync</a:t>
            </a:r>
            <a:r>
              <a:rPr lang="en-US" dirty="0"/>
              <a:t>™ synchronizes changes in the code editor with the </a:t>
            </a:r>
            <a:r>
              <a:rPr lang="en-US" dirty="0" err="1"/>
              <a:t>AppBuilder</a:t>
            </a:r>
            <a:r>
              <a:rPr lang="en-US" dirty="0"/>
              <a:t> device simulator and all connected devices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897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IDE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In-browser client: </a:t>
            </a:r>
          </a:p>
          <a:p>
            <a:pPr lvl="1"/>
            <a:r>
              <a:rPr lang="en-GB" dirty="0"/>
              <a:t>Browser-based IDE that is compatible with most modern web and mobile browsers. This is the default development tool of the Telerik Platform.</a:t>
            </a:r>
          </a:p>
          <a:p>
            <a:r>
              <a:rPr lang="en-GB" dirty="0"/>
              <a:t>Universal desktop client: </a:t>
            </a:r>
          </a:p>
          <a:p>
            <a:pPr lvl="1"/>
            <a:r>
              <a:rPr lang="en-GB" dirty="0"/>
              <a:t>A lightweight IDE available for Windows and OS X.</a:t>
            </a:r>
          </a:p>
          <a:p>
            <a:r>
              <a:rPr lang="en-GB" dirty="0"/>
              <a:t>Classic Windows client: </a:t>
            </a:r>
          </a:p>
          <a:p>
            <a:pPr lvl="1"/>
            <a:r>
              <a:rPr lang="en-GB" dirty="0"/>
              <a:t>A lightweight IDE for Windows.</a:t>
            </a:r>
          </a:p>
          <a:p>
            <a:r>
              <a:rPr lang="en-GB" dirty="0"/>
              <a:t>Extension for Visual Studio: </a:t>
            </a:r>
          </a:p>
          <a:p>
            <a:pPr lvl="1"/>
            <a:r>
              <a:rPr lang="en-GB" dirty="0"/>
              <a:t>Extension for the popular Microsoft IDE.</a:t>
            </a:r>
          </a:p>
          <a:p>
            <a:r>
              <a:rPr lang="en-GB" dirty="0"/>
              <a:t>Command-line interface: </a:t>
            </a:r>
          </a:p>
          <a:p>
            <a:pPr lvl="1"/>
            <a:r>
              <a:rPr lang="en-GB" dirty="0"/>
              <a:t>A command-line interface for Windows, OS X and Linux, delivered as an </a:t>
            </a:r>
            <a:r>
              <a:rPr lang="en-GB" dirty="0" err="1"/>
              <a:t>npm</a:t>
            </a:r>
            <a:r>
              <a:rPr lang="en-GB" dirty="0"/>
              <a:t> package.</a:t>
            </a:r>
          </a:p>
          <a:p>
            <a:r>
              <a:rPr lang="en-GB" dirty="0"/>
              <a:t>Package for Sublime Text: </a:t>
            </a:r>
          </a:p>
          <a:p>
            <a:pPr lvl="1"/>
            <a:r>
              <a:rPr lang="en-GB" dirty="0"/>
              <a:t>A Sublime Text package for Windows, OS X and Linux, delivered via Package Control.</a:t>
            </a:r>
          </a:p>
        </p:txBody>
      </p:sp>
    </p:spTree>
    <p:extLst>
      <p:ext uri="{BB962C8B-B14F-4D97-AF65-F5344CB8AC3E}">
        <p14:creationId xmlns:p14="http://schemas.microsoft.com/office/powerpoint/2010/main" val="86534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AppBuilder</a:t>
            </a:r>
            <a:r>
              <a:rPr lang="en-US" dirty="0"/>
              <a:t> companion app: </a:t>
            </a:r>
          </a:p>
          <a:p>
            <a:pPr lvl="1"/>
            <a:r>
              <a:rPr lang="en-US" dirty="0"/>
              <a:t>testing utility available for free on the App Store, Google Play and Windows Phone Store.</a:t>
            </a:r>
          </a:p>
          <a:p>
            <a:r>
              <a:rPr lang="en-US" dirty="0" err="1"/>
              <a:t>NativeScript</a:t>
            </a:r>
            <a:r>
              <a:rPr lang="en-US" dirty="0"/>
              <a:t> companion app: </a:t>
            </a:r>
          </a:p>
          <a:p>
            <a:pPr lvl="1"/>
            <a:r>
              <a:rPr lang="en-US" dirty="0"/>
              <a:t>testing utility available for free on the App Store and the Google Play.</a:t>
            </a:r>
          </a:p>
          <a:p>
            <a:r>
              <a:rPr lang="en-US" dirty="0"/>
              <a:t>Telerik </a:t>
            </a:r>
            <a:r>
              <a:rPr lang="en-US" dirty="0" err="1"/>
              <a:t>AppBuilder</a:t>
            </a:r>
            <a:r>
              <a:rPr lang="en-US" dirty="0"/>
              <a:t> Plugin: </a:t>
            </a:r>
          </a:p>
          <a:p>
            <a:pPr lvl="1"/>
            <a:r>
              <a:rPr lang="en-US" dirty="0"/>
              <a:t>A Jenkins plugin which lets you create automated cloud builds for your hybrid or </a:t>
            </a:r>
            <a:r>
              <a:rPr lang="en-US" dirty="0" err="1"/>
              <a:t>NativeScript</a:t>
            </a:r>
            <a:r>
              <a:rPr lang="en-US" dirty="0"/>
              <a:t> apps.</a:t>
            </a:r>
          </a:p>
          <a:p>
            <a:r>
              <a:rPr lang="en-US" dirty="0" err="1"/>
              <a:t>AppBuilder</a:t>
            </a:r>
            <a:r>
              <a:rPr lang="en-US" dirty="0"/>
              <a:t> Helper for Chrome: </a:t>
            </a:r>
          </a:p>
          <a:p>
            <a:pPr lvl="1"/>
            <a:r>
              <a:rPr lang="en-US" dirty="0"/>
              <a:t>a Chrome extension which enables CORS for the device simulator in the in-browser client to let you test network requests to non-CORS-compliant URLs.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64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The Telerik Platform Development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Telerik Platform™ provides </a:t>
            </a:r>
          </a:p>
          <a:p>
            <a:pPr lvl="1"/>
            <a:r>
              <a:rPr lang="en-US" dirty="0"/>
              <a:t>file storage</a:t>
            </a:r>
          </a:p>
          <a:p>
            <a:pPr lvl="1"/>
            <a:r>
              <a:rPr lang="en-US" dirty="0"/>
              <a:t>version control </a:t>
            </a:r>
          </a:p>
          <a:p>
            <a:pPr lvl="1"/>
            <a:r>
              <a:rPr lang="en-US" dirty="0"/>
              <a:t>compile and build services</a:t>
            </a:r>
          </a:p>
          <a:p>
            <a:endParaRPr lang="en-US" dirty="0"/>
          </a:p>
          <a:p>
            <a:r>
              <a:rPr lang="en-US" dirty="0"/>
              <a:t>Telerik Platform backend services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user management</a:t>
            </a:r>
          </a:p>
          <a:p>
            <a:pPr lvl="1"/>
            <a:r>
              <a:rPr lang="en-US" dirty="0"/>
              <a:t>notifications</a:t>
            </a:r>
          </a:p>
          <a:p>
            <a:pPr lvl="1"/>
            <a:r>
              <a:rPr lang="en-US" dirty="0"/>
              <a:t>analytics</a:t>
            </a:r>
          </a:p>
          <a:p>
            <a:pPr lvl="1"/>
            <a:r>
              <a:rPr lang="en-US" dirty="0"/>
              <a:t>feedback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56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/>
              <a:t>AppBuilder</a:t>
            </a:r>
            <a:r>
              <a:rPr lang="en-US" dirty="0"/>
              <a:t> Built-In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storage for the files in the application</a:t>
            </a:r>
          </a:p>
          <a:p>
            <a:r>
              <a:rPr lang="en-US" dirty="0"/>
              <a:t>Version control</a:t>
            </a:r>
          </a:p>
          <a:p>
            <a:r>
              <a:rPr lang="en-US" dirty="0"/>
              <a:t>Compile services</a:t>
            </a:r>
          </a:p>
          <a:p>
            <a:r>
              <a:rPr lang="en-US" dirty="0"/>
              <a:t>Build services</a:t>
            </a:r>
          </a:p>
          <a:p>
            <a:r>
              <a:rPr lang="en-US" dirty="0" err="1"/>
              <a:t>AppBuilder</a:t>
            </a:r>
            <a:r>
              <a:rPr lang="en-US" dirty="0"/>
              <a:t> </a:t>
            </a:r>
            <a:r>
              <a:rPr lang="en-US" dirty="0" err="1"/>
              <a:t>LiveSync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6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12651</TotalTime>
  <Words>351</Words>
  <Application>Microsoft Office PowerPoint</Application>
  <PresentationFormat>On-screen Show (16:9)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Raleway</vt:lpstr>
      <vt:lpstr>Office Theme</vt:lpstr>
      <vt:lpstr>Telerik AppBuilder™ Overview</vt:lpstr>
      <vt:lpstr>IDE Choices</vt:lpstr>
      <vt:lpstr>Tools</vt:lpstr>
      <vt:lpstr>The Telerik Platform Development Services</vt:lpstr>
      <vt:lpstr>AppBuilder Built-In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Operations  with Kendo UI DataSource</dc:title>
  <dc:creator>Bojidar Markov</dc:creator>
  <cp:lastModifiedBy>Nikolay Aleksiev</cp:lastModifiedBy>
  <cp:revision>668</cp:revision>
  <dcterms:modified xsi:type="dcterms:W3CDTF">2016-08-23T19:09:24Z</dcterms:modified>
</cp:coreProperties>
</file>