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3"/>
  </p:notesMasterIdLst>
  <p:sldIdLst>
    <p:sldId id="337" r:id="rId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1" autoAdjust="0"/>
    <p:restoredTop sz="83411" autoAdjust="0"/>
  </p:normalViewPr>
  <p:slideViewPr>
    <p:cSldViewPr snapToGrid="0">
      <p:cViewPr varScale="1">
        <p:scale>
          <a:sx n="126" d="100"/>
          <a:sy n="126" d="100"/>
        </p:scale>
        <p:origin x="118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16517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713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7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839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2988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496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10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1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152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4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8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603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782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68AE9-2C98-4C50-AE82-6FC0EE2A2D9C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9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62" y="285750"/>
            <a:ext cx="8138274" cy="857250"/>
          </a:xfrm>
        </p:spPr>
        <p:txBody>
          <a:bodyPr>
            <a:normAutofit/>
          </a:bodyPr>
          <a:lstStyle/>
          <a:p>
            <a:pPr algn="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770" y="1130560"/>
            <a:ext cx="6693159" cy="37248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>
              <a:latin typeface="+mj-lt"/>
            </a:endParaRPr>
          </a:p>
          <a:p>
            <a:pPr marL="0" indent="0" algn="ctr">
              <a:buNone/>
            </a:pPr>
            <a:r>
              <a:rPr lang="en-US" sz="6600" dirty="0">
                <a:latin typeface="+mj-lt"/>
              </a:rPr>
              <a:t>BREAK TIME</a:t>
            </a:r>
          </a:p>
        </p:txBody>
      </p:sp>
    </p:spTree>
    <p:extLst>
      <p:ext uri="{BB962C8B-B14F-4D97-AF65-F5344CB8AC3E}">
        <p14:creationId xmlns:p14="http://schemas.microsoft.com/office/powerpoint/2010/main" val="49105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aleway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13001</TotalTime>
  <Words>2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Raleway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Operations  with Kendo UI DataSource</dc:title>
  <dc:creator>Bojidar Markov</dc:creator>
  <cp:lastModifiedBy>Nikolay Aleksiev</cp:lastModifiedBy>
  <cp:revision>687</cp:revision>
  <dcterms:modified xsi:type="dcterms:W3CDTF">2016-03-17T13:35:48Z</dcterms:modified>
</cp:coreProperties>
</file>