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4"/>
  </p:notesMasterIdLst>
  <p:sldIdLst>
    <p:sldId id="283" r:id="rId2"/>
    <p:sldId id="284" r:id="rId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1" autoAdjust="0"/>
    <p:restoredTop sz="88560" autoAdjust="0"/>
  </p:normalViewPr>
  <p:slideViewPr>
    <p:cSldViewPr snapToGrid="0">
      <p:cViewPr varScale="1">
        <p:scale>
          <a:sx n="137" d="100"/>
          <a:sy n="137" d="100"/>
        </p:scale>
        <p:origin x="8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51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98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3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98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96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0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52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82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2" y="1162429"/>
            <a:ext cx="6311717" cy="28861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982" y="733836"/>
            <a:ext cx="8141621" cy="42280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Raleway" panose="020B0503030101060003" pitchFamily="34" charset="-52"/>
              <a:cs typeface="Raav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Raleway" panose="020B0503030101060003" pitchFamily="34" charset="-52"/>
              <a:cs typeface="Raavi" panose="020B0502040204020203" pitchFamily="34" charset="0"/>
            </a:endParaRPr>
          </a:p>
          <a:p>
            <a:pPr marL="0" indent="0">
              <a:buNone/>
            </a:pPr>
            <a:endParaRPr lang="en-US" sz="1000" dirty="0">
              <a:latin typeface="Raleway" panose="020B0503030101060003" pitchFamily="34" charset="-52"/>
              <a:cs typeface="Raav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Raleway" panose="020B0503030101060003" pitchFamily="34" charset="-52"/>
                <a:cs typeface="Raavi" panose="020B0502040204020203" pitchFamily="34" charset="0"/>
              </a:rPr>
              <a:t>						 </a:t>
            </a:r>
          </a:p>
          <a:p>
            <a:pPr marL="0" indent="0">
              <a:buNone/>
            </a:pPr>
            <a:r>
              <a:rPr lang="en-US" dirty="0">
                <a:latin typeface="Raleway" panose="020B0503030101060003" pitchFamily="34" charset="-52"/>
                <a:cs typeface="Raavi" panose="020B0502040204020203" pitchFamily="34" charset="0"/>
              </a:rPr>
              <a:t>						</a:t>
            </a:r>
          </a:p>
          <a:p>
            <a:pPr marL="0" indent="0">
              <a:buNone/>
            </a:pPr>
            <a:endParaRPr lang="en-US" sz="2400" dirty="0">
              <a:latin typeface="Raleway" panose="020B0503030101060003" pitchFamily="34" charset="-52"/>
              <a:cs typeface="Raavi" panose="020B0502040204020203" pitchFamily="34" charset="0"/>
            </a:endParaRPr>
          </a:p>
          <a:p>
            <a:pPr marL="0" indent="0" algn="r">
              <a:buNone/>
            </a:pPr>
            <a:endParaRPr lang="en-US" sz="40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indent="0" algn="r">
              <a:buNone/>
            </a:pPr>
            <a:endParaRPr lang="en-US" sz="3000" dirty="0">
              <a:latin typeface="Raleway" panose="020B0503030101060003" pitchFamily="34" charset="-52"/>
              <a:cs typeface="Raav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Raleway" panose="020B0503030101060003" pitchFamily="34" charset="-52"/>
              <a:cs typeface="Raav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Raleway" panose="020B0503030101060003" pitchFamily="34" charset="-52"/>
              <a:cs typeface="Raavi" panose="020B0502040204020203" pitchFamily="34" charset="0"/>
            </a:endParaRPr>
          </a:p>
          <a:p>
            <a:pPr marL="0" indent="0" algn="ctr">
              <a:buNone/>
            </a:pPr>
            <a:r>
              <a:rPr lang="en-US" sz="1400" dirty="0"/>
              <a:t>Presented by: 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2"/>
                </a:solidFill>
              </a:rPr>
              <a:t>BGO Software</a:t>
            </a:r>
            <a:r>
              <a:rPr lang="en-US" sz="2400" dirty="0">
                <a:solidFill>
                  <a:schemeClr val="accent2"/>
                </a:solidFill>
              </a:rPr>
              <a:t> /Progress Premier Service Delivery Partner/</a:t>
            </a:r>
          </a:p>
          <a:p>
            <a:pPr marL="0" indent="0" algn="ctr">
              <a:buNone/>
            </a:pPr>
            <a:r>
              <a:rPr lang="en-US" sz="1400" dirty="0"/>
              <a:t>Speaker: </a:t>
            </a:r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Bojidar Markov</a:t>
            </a:r>
            <a:endParaRPr lang="en-US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Raleway" panose="020B0503030101060003" pitchFamily="34" charset="-52"/>
              <a:cs typeface="Raavi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Raleway" panose="020B0503030101060003" pitchFamily="34" charset="-52"/>
              <a:cs typeface="Raav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Raleway" panose="020B0503030101060003" pitchFamily="34" charset="-52"/>
              <a:cs typeface="Raav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982" y="305211"/>
            <a:ext cx="8372581" cy="857250"/>
          </a:xfrm>
        </p:spPr>
        <p:txBody>
          <a:bodyPr/>
          <a:lstStyle/>
          <a:p>
            <a:pPr algn="r"/>
            <a:r>
              <a:rPr lang="en-US" dirty="0">
                <a:latin typeface="Raleway" panose="020B0503030101060003" pitchFamily="34" charset="-52"/>
                <a:cs typeface="Raavi" panose="020B0502040204020203" pitchFamily="34" charset="0"/>
              </a:rPr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23" y="2847848"/>
            <a:ext cx="5150498" cy="968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3022" y="2470800"/>
            <a:ext cx="206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Mobile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22" y="4425470"/>
            <a:ext cx="547097" cy="4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7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069002" cy="85725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Raleway" panose="020B0503030101060003" pitchFamily="34" charset="-52"/>
              </a:rPr>
              <a:t>What we cover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76" y="1276350"/>
            <a:ext cx="7764624" cy="372485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Raleway" panose="020B0503030101060003" pitchFamily="34" charset="-52"/>
              </a:rPr>
              <a:t>Introduction to Kendo Hybrid UI.</a:t>
            </a:r>
          </a:p>
          <a:p>
            <a:pPr lvl="1"/>
            <a:r>
              <a:rPr lang="en-US" sz="1700" dirty="0">
                <a:latin typeface="Raleway" panose="020B0503030101060003" pitchFamily="34" charset="-52"/>
              </a:rPr>
              <a:t>Application</a:t>
            </a:r>
          </a:p>
          <a:p>
            <a:pPr lvl="1"/>
            <a:r>
              <a:rPr lang="en-US" sz="1700" dirty="0">
                <a:latin typeface="Raleway" panose="020B0503030101060003" pitchFamily="34" charset="-52"/>
              </a:rPr>
              <a:t>View</a:t>
            </a:r>
          </a:p>
          <a:p>
            <a:pPr lvl="1"/>
            <a:r>
              <a:rPr lang="en-US" sz="1700">
                <a:latin typeface="Raleway" panose="020B0503030101060003" pitchFamily="34" charset="-52"/>
              </a:rPr>
              <a:t>Layout</a:t>
            </a:r>
            <a:endParaRPr lang="en-US" sz="1700" dirty="0">
              <a:latin typeface="Raleway" panose="020B0503030101060003" pitchFamily="34" charset="-52"/>
            </a:endParaRPr>
          </a:p>
          <a:p>
            <a:endParaRPr lang="en-US" sz="2000" dirty="0">
              <a:latin typeface="Raleway" panose="020B0503030101060003" pitchFamily="34" charset="-52"/>
            </a:endParaRPr>
          </a:p>
          <a:p>
            <a:r>
              <a:rPr lang="en-US" sz="2000" dirty="0">
                <a:latin typeface="Raleway" panose="020B0503030101060003" pitchFamily="34" charset="-52"/>
              </a:rPr>
              <a:t>Overview of Kendo Hybrid UI components.</a:t>
            </a:r>
          </a:p>
          <a:p>
            <a:endParaRPr lang="en-US" sz="2000" dirty="0">
              <a:latin typeface="Raleway" panose="020B0503030101060003" pitchFamily="34" charset="-52"/>
            </a:endParaRPr>
          </a:p>
          <a:p>
            <a:r>
              <a:rPr lang="en-US" sz="2000" dirty="0" err="1">
                <a:latin typeface="Raleway" panose="020B0503030101060003" pitchFamily="34" charset="-52"/>
              </a:rPr>
              <a:t>Databiding</a:t>
            </a:r>
            <a:r>
              <a:rPr lang="en-US" sz="2000" dirty="0">
                <a:latin typeface="Raleway" panose="020B0503030101060003" pitchFamily="34" charset="-52"/>
              </a:rPr>
              <a:t> with Kendo UI </a:t>
            </a:r>
            <a:r>
              <a:rPr lang="en-US" sz="2000" dirty="0" err="1">
                <a:latin typeface="Raleway" panose="020B0503030101060003" pitchFamily="34" charset="-52"/>
              </a:rPr>
              <a:t>DataSource</a:t>
            </a:r>
            <a:r>
              <a:rPr lang="en-US" sz="2000" dirty="0">
                <a:latin typeface="Raleway" panose="020B0503030101060003" pitchFamily="34" charset="-52"/>
              </a:rPr>
              <a:t>.</a:t>
            </a:r>
          </a:p>
          <a:p>
            <a:r>
              <a:rPr lang="en-US" sz="2000" dirty="0">
                <a:latin typeface="Raleway" panose="020B0503030101060003" pitchFamily="34" charset="-52"/>
              </a:rPr>
              <a:t>Using Kendo UI Web widgets.</a:t>
            </a:r>
          </a:p>
          <a:p>
            <a:endParaRPr lang="en-US" sz="2000" dirty="0">
              <a:latin typeface="Raleway" panose="020B0503030101060003" pitchFamily="34" charset="-52"/>
            </a:endParaRPr>
          </a:p>
          <a:p>
            <a:r>
              <a:rPr lang="en-US" sz="2000" dirty="0">
                <a:latin typeface="Raleway" panose="020B0503030101060003" pitchFamily="34" charset="-52"/>
              </a:rPr>
              <a:t>Introduction to Telerik App Builder.</a:t>
            </a:r>
          </a:p>
          <a:p>
            <a:r>
              <a:rPr lang="en-US" sz="2000" dirty="0">
                <a:latin typeface="Raleway" panose="020B0503030101060003" pitchFamily="34" charset="-52"/>
              </a:rPr>
              <a:t>Using Telerik Screen Builder.</a:t>
            </a:r>
          </a:p>
          <a:p>
            <a:r>
              <a:rPr lang="en-US" sz="2000" dirty="0">
                <a:latin typeface="Raleway" panose="020B0503030101060003" pitchFamily="34" charset="-52"/>
              </a:rPr>
              <a:t>Deploying and Publishing your app.</a:t>
            </a:r>
            <a:endParaRPr lang="en-US" sz="1600" dirty="0">
              <a:latin typeface="Raleway" panose="020B05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409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8696</TotalTime>
  <Words>51</Words>
  <Application>Microsoft Office PowerPoint</Application>
  <PresentationFormat>On-screen Show (16:9)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Nova Light</vt:lpstr>
      <vt:lpstr>Calibri</vt:lpstr>
      <vt:lpstr>Calibri Light</vt:lpstr>
      <vt:lpstr>Myanmar Text</vt:lpstr>
      <vt:lpstr>Raavi</vt:lpstr>
      <vt:lpstr>Raleway</vt:lpstr>
      <vt:lpstr>Office Theme</vt:lpstr>
      <vt:lpstr>  </vt:lpstr>
      <vt:lpstr>What we cover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Operations  with Kendo UI DataSource</dc:title>
  <cp:lastModifiedBy>Nikolay Aleksiev</cp:lastModifiedBy>
  <cp:revision>317</cp:revision>
  <dcterms:modified xsi:type="dcterms:W3CDTF">2017-02-22T12:13:06Z</dcterms:modified>
</cp:coreProperties>
</file>