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E7ACA-1810-475B-A68D-5A46E4130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2FAB1-2BB9-4537-A682-0173CD29A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D6997-B492-400D-85AF-165CFF55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ED2B1-3867-4642-9024-4EA96DF9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54FE5-872F-450C-BB01-4E49C0E0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9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54042-0496-4FE7-BDBA-724861AC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0A9A51-B559-4937-BF48-BD88AA3B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BA269-4705-405F-944B-4101C472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D1B2FA-9ED0-49C2-823D-12E9FA76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7C4B5C-A2C6-43D3-A7DD-19096F3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A7A329-6158-4951-B82C-E4021327A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A8E2D0-1108-4ACC-9238-2073B6EFC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687E8-0965-4159-9AB4-7C58EAAA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6534D-A18E-49AE-9ED1-FC1ACF20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997A3-D9D5-415F-9D2B-301C5F3B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69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962CE-A44C-4D86-B22B-22D20403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849AAF-E1AD-43D1-8F9E-7DF7CE61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345AA-E380-4B3D-8F2F-45E52905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857D90-FAD7-4BE2-81C9-FE4DD063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9350E-BE27-4C18-9F4D-DCECD77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20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A511F-698E-4ED0-8C6D-3D91E895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EE2DE-F232-4C22-A363-6BDC0D44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FA6016-B1B5-4400-973A-82F6431A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CB13BC-74EE-40A5-B343-96896997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69B00-E1C2-411C-B155-60315DC6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48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FBF2-1E44-449D-93C2-C8D7BA36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18BCA-DC40-4AEA-89C7-9590CBB08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11729C-2DE2-4D02-A35A-61F691874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6B0E35-14CE-49CD-92CD-EF7FEC04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922A5-4D14-4015-8B2E-BA9CAF70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F4937C-ECBC-4EDE-8E0B-4F5F6411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B3846-6B12-418C-92C8-D7DA26C9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B8EC57-A356-429D-902F-DC0519BB5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D257B-1E11-46E7-9AF0-E4D83CB84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958C8B-309B-48F5-B773-BCF026B1C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141084-A1E4-46A9-81D8-B601BBF8F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6AC792-0369-40E8-BE36-0CE450C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0962BE-3A89-480F-B388-9B5CB7A9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A52C47-6E6C-4975-8C58-C6132B28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7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E5909-17D3-4C4E-B77F-20FFFEA1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06FC24-D4D4-44CA-86DD-FC2D4A03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922E02-B450-402D-B977-2B1D8F16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4C6189-4F84-4935-B8F6-53A45051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9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034527-6CBA-453F-8F9A-30BE1FDA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67F124-50D9-4B67-80A2-397263A0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A8A16D-0CD8-480E-9813-C21B55F5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7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4B6C0-42C1-49D0-A841-12603B80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671FD-2148-480B-8DD3-AFF69FDC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FF9000-4368-4FB1-A38A-16AC5BB49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C41E2B-96ED-47E2-8202-1A469DA3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E1A09-6905-472B-B413-2C1C634C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B4BFB0-2509-4D70-86A1-4B17EEAC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19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F11A7-78BF-4C54-92CF-B24419D8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8B90C6-41F8-4FFD-B1D2-6DB6D9CBA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A067ED-E3FC-464F-BACD-9E292DAF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7EDF1D-81ED-4E61-B045-02FBCFFF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0C0C89-8F12-4979-8EA6-902644C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F3EAD1-A097-4F83-BB98-A82F822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26D88-E865-4900-8B86-0AFC3EAD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E43EB5-8D0B-4D8F-82AB-DBF73898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2C5304-FB2F-4E3D-A74E-4EEB20E21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99F59-7885-45AE-BF26-7F6DE3D63785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42429-C9A5-466C-94E9-4A107694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30000-BE6A-4C0A-A0C7-06576B40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8B25-DF8A-4415-8F8E-83CCA5463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5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A2EED-A822-466E-9B08-B37654486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58B51A-417B-4285-9D63-5831FE8DC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76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Борисов</dc:creator>
  <cp:lastModifiedBy>Николай Борисов</cp:lastModifiedBy>
  <cp:revision>1</cp:revision>
  <dcterms:created xsi:type="dcterms:W3CDTF">2021-06-03T09:04:41Z</dcterms:created>
  <dcterms:modified xsi:type="dcterms:W3CDTF">2021-06-03T09:05:13Z</dcterms:modified>
</cp:coreProperties>
</file>