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B4CD-F26E-AD5C-4162-AEFDD7BD2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Rating scale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994EE-69EA-DDAE-80AD-8DAF66248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/>
              <a:t>ИЗГОТВЕНО ОТ Николай иванов, Дария Славова и Георги Иванов</a:t>
            </a:r>
          </a:p>
        </p:txBody>
      </p:sp>
    </p:spTree>
    <p:extLst>
      <p:ext uri="{BB962C8B-B14F-4D97-AF65-F5344CB8AC3E}">
        <p14:creationId xmlns:p14="http://schemas.microsoft.com/office/powerpoint/2010/main" val="19649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B260F7-334A-63DF-D6CE-6D5AA47A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bg-BG" sz="4000"/>
              <a:t>Цел на проекта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B169-225C-AD6C-8CFE-409730B1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Чете аналогова стойност от потенциометър</a:t>
            </a:r>
          </a:p>
          <a:p>
            <a:pPr lvl="0"/>
            <a:r>
              <a:rPr lang="bg-BG"/>
              <a:t>Изчислява и показва оценка </a:t>
            </a:r>
          </a:p>
          <a:p>
            <a:pPr lvl="0"/>
            <a:r>
              <a:rPr lang="bg-BG"/>
              <a:t>Преобразува оценката в ъгъл на въртене на серво мотор, който играе ролята на „стрелка“</a:t>
            </a:r>
          </a:p>
          <a:p>
            <a:endParaRPr lang="bg-BG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19231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3043-A198-8172-D7A7-58BCDD70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/>
              <a:t>Използвани компоненти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97C8-A9DC-2A82-2E45-6745D1D9B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3200"/>
              <a:t>Arduino Uno</a:t>
            </a:r>
            <a:endParaRPr lang="bg-BG" sz="3200"/>
          </a:p>
          <a:p>
            <a:pPr lvl="0" algn="ctr"/>
            <a:r>
              <a:rPr lang="en-US" sz="3200"/>
              <a:t>Servo motor</a:t>
            </a:r>
            <a:endParaRPr lang="bg-BG" sz="3200"/>
          </a:p>
          <a:p>
            <a:pPr algn="ctr"/>
            <a:r>
              <a:rPr lang="en-US" sz="3200">
                <a:cs typeface="Times New Roman" panose="02020603050405020304" pitchFamily="18" charset="0"/>
              </a:rPr>
              <a:t>Potentiometer</a:t>
            </a:r>
            <a:endParaRPr lang="bg-BG" sz="32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4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4536-578D-33F9-3338-87E2CC44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/>
              <a:t>Използван код:</a:t>
            </a:r>
          </a:p>
        </p:txBody>
      </p:sp>
      <p:pic>
        <p:nvPicPr>
          <p:cNvPr id="4" name="Картина 1">
            <a:extLst>
              <a:ext uri="{FF2B5EF4-FFF2-40B4-BE49-F238E27FC236}">
                <a16:creationId xmlns:a16="http://schemas.microsoft.com/office/drawing/2014/main" id="{CBD3C3BE-90E8-E1A8-2ACC-4010344FE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88" t="15639" b="38095"/>
          <a:stretch/>
        </p:blipFill>
        <p:spPr bwMode="auto">
          <a:xfrm>
            <a:off x="2921313" y="2097088"/>
            <a:ext cx="6346197" cy="44226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3566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47A2-6FDF-C904-DB51-F59285CD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 РАБОТИ?</a:t>
            </a:r>
          </a:p>
        </p:txBody>
      </p:sp>
      <p:pic>
        <p:nvPicPr>
          <p:cNvPr id="5" name="Картина 2">
            <a:extLst>
              <a:ext uri="{FF2B5EF4-FFF2-40B4-BE49-F238E27FC236}">
                <a16:creationId xmlns:a16="http://schemas.microsoft.com/office/drawing/2014/main" id="{BD9C5E61-8B24-3AF0-DCDC-31594047E0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90" y="618518"/>
            <a:ext cx="4739624" cy="25536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78F47A-2479-3AA4-F541-A89A27D10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91450" y="2921005"/>
            <a:ext cx="3047966" cy="406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460926-7067-A925-3D35-AE0807C03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097088"/>
            <a:ext cx="4878389" cy="4379878"/>
          </a:xfrm>
        </p:spPr>
        <p:txBody>
          <a:bodyPr>
            <a:normAutofit fontScale="85000" lnSpcReduction="20000"/>
          </a:bodyPr>
          <a:lstStyle/>
          <a:p>
            <a:r>
              <a:rPr lang="bg-BG" sz="2600"/>
              <a:t>Потребителят върти потенциометър, като така подава стойност към аналоговия вход A0.</a:t>
            </a:r>
          </a:p>
          <a:p>
            <a:r>
              <a:rPr lang="bg-BG" sz="2600"/>
              <a:t>Чрес функцията </a:t>
            </a:r>
            <a:r>
              <a:rPr lang="en-US" sz="2600"/>
              <a:t>map()</a:t>
            </a:r>
            <a:r>
              <a:rPr lang="bg-BG" sz="2600"/>
              <a:t> се изчислява процент от 0 до 100.</a:t>
            </a:r>
          </a:p>
          <a:p>
            <a:r>
              <a:rPr lang="en-US" sz="2600"/>
              <a:t>След това същата стойност се преобразува в ъгъл от 0 до 180 градуса.</a:t>
            </a:r>
            <a:endParaRPr lang="bg-BG" sz="2600"/>
          </a:p>
          <a:p>
            <a:r>
              <a:rPr lang="en-US" sz="2600"/>
              <a:t>Серво моторът се завърта в този ъгъл, като символизира оценката със стрелка</a:t>
            </a:r>
            <a:r>
              <a:rPr lang="bg-BG" sz="2600"/>
              <a:t>.</a:t>
            </a:r>
          </a:p>
          <a:p>
            <a:endParaRPr lang="bg-BG" sz="2600"/>
          </a:p>
          <a:p>
            <a:endParaRPr lang="bg-BG" sz="2000"/>
          </a:p>
        </p:txBody>
      </p:sp>
    </p:spTree>
    <p:extLst>
      <p:ext uri="{BB962C8B-B14F-4D97-AF65-F5344CB8AC3E}">
        <p14:creationId xmlns:p14="http://schemas.microsoft.com/office/powerpoint/2010/main" val="16692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3842-559C-FB33-33DE-8D387B39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/>
              <a:t>Заключение: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42C8-5481-272F-0D4F-44DE5447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bg-BG" sz="2800"/>
              <a:t>Проектът демонстрира базови принципи на вградени системи: аналогов вход, ШИМ управление, механично движение.</a:t>
            </a:r>
          </a:p>
          <a:p>
            <a:pPr lvl="0"/>
            <a:r>
              <a:rPr lang="bg-BG" sz="2800"/>
              <a:t>Подходящ е за обучение по сензори, серво управление, и микроконтролери.</a:t>
            </a:r>
          </a:p>
          <a:p>
            <a:r>
              <a:rPr lang="bg-BG" sz="2800"/>
              <a:t>Дава добър пример за визуална обратна връзка чрез хардуер.</a:t>
            </a:r>
          </a:p>
        </p:txBody>
      </p:sp>
    </p:spTree>
    <p:extLst>
      <p:ext uri="{BB962C8B-B14F-4D97-AF65-F5344CB8AC3E}">
        <p14:creationId xmlns:p14="http://schemas.microsoft.com/office/powerpoint/2010/main" val="28526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6C4C-5162-D382-35B5-024AAD260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4400"/>
              <a:t>Благодарим Ви за вниманието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23F59-E090-CF53-BF24-254F3EC7F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206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</TotalTime>
  <Words>153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Circuit</vt:lpstr>
      <vt:lpstr>Rating scale</vt:lpstr>
      <vt:lpstr>Цел на проекта</vt:lpstr>
      <vt:lpstr>Използвани компоненти</vt:lpstr>
      <vt:lpstr>Използван код:</vt:lpstr>
      <vt:lpstr>КАК РАБОТИ?</vt:lpstr>
      <vt:lpstr>Заключение:</vt:lpstr>
      <vt:lpstr>Благодарим Ви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Георги Иванов</dc:creator>
  <cp:lastModifiedBy>Георги Иванов</cp:lastModifiedBy>
  <cp:revision>1</cp:revision>
  <dcterms:created xsi:type="dcterms:W3CDTF">2025-06-28T09:13:11Z</dcterms:created>
  <dcterms:modified xsi:type="dcterms:W3CDTF">2025-06-28T09:33:11Z</dcterms:modified>
</cp:coreProperties>
</file>