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F924E5-F12B-48E2-9D85-5E5BC2D484E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716A10-E82C-480D-8708-EA58CABEE048}">
      <dgm:prSet/>
      <dgm:spPr/>
      <dgm:t>
        <a:bodyPr/>
        <a:lstStyle/>
        <a:p>
          <a:r>
            <a:rPr lang="bg-BG"/>
            <a:t>Управление на екскурзии:</a:t>
          </a:r>
          <a:endParaRPr lang="en-US"/>
        </a:p>
      </dgm:t>
    </dgm:pt>
    <dgm:pt modelId="{0CCCF6FB-5EF7-4464-BFC9-56F69D407A6C}" type="parTrans" cxnId="{38829D10-93F3-4239-9C89-C658DE45E347}">
      <dgm:prSet/>
      <dgm:spPr/>
      <dgm:t>
        <a:bodyPr/>
        <a:lstStyle/>
        <a:p>
          <a:endParaRPr lang="en-US"/>
        </a:p>
      </dgm:t>
    </dgm:pt>
    <dgm:pt modelId="{F5F8656F-D293-490B-880B-1C65F0AC1F36}" type="sibTrans" cxnId="{38829D10-93F3-4239-9C89-C658DE45E347}">
      <dgm:prSet/>
      <dgm:spPr/>
      <dgm:t>
        <a:bodyPr/>
        <a:lstStyle/>
        <a:p>
          <a:endParaRPr lang="en-US"/>
        </a:p>
      </dgm:t>
    </dgm:pt>
    <dgm:pt modelId="{2C5443C4-C0B2-43AD-9A2D-D5217DA1DD93}">
      <dgm:prSet/>
      <dgm:spPr/>
      <dgm:t>
        <a:bodyPr/>
        <a:lstStyle/>
        <a:p>
          <a:r>
            <a:rPr lang="bg-BG"/>
            <a:t>Може да се създават нови пътувания до държави. </a:t>
          </a:r>
          <a:endParaRPr lang="en-US"/>
        </a:p>
      </dgm:t>
    </dgm:pt>
    <dgm:pt modelId="{EC624EDF-E28B-4ED3-9EF3-95573EAC5D4E}" type="parTrans" cxnId="{3B62F62C-0CDD-480E-95F0-F55289E983D8}">
      <dgm:prSet/>
      <dgm:spPr/>
      <dgm:t>
        <a:bodyPr/>
        <a:lstStyle/>
        <a:p>
          <a:endParaRPr lang="en-US"/>
        </a:p>
      </dgm:t>
    </dgm:pt>
    <dgm:pt modelId="{0DF37A97-E7A1-47AE-89AC-55073A8CA238}" type="sibTrans" cxnId="{3B62F62C-0CDD-480E-95F0-F55289E983D8}">
      <dgm:prSet/>
      <dgm:spPr/>
      <dgm:t>
        <a:bodyPr/>
        <a:lstStyle/>
        <a:p>
          <a:endParaRPr lang="en-US"/>
        </a:p>
      </dgm:t>
    </dgm:pt>
    <dgm:pt modelId="{A2486611-1079-447F-87A3-13258AC7A88D}">
      <dgm:prSet/>
      <dgm:spPr/>
      <dgm:t>
        <a:bodyPr/>
        <a:lstStyle/>
        <a:p>
          <a:r>
            <a:rPr lang="bg-BG"/>
            <a:t>Обиколките се показват в менюто</a:t>
          </a:r>
          <a:endParaRPr lang="en-US"/>
        </a:p>
      </dgm:t>
    </dgm:pt>
    <dgm:pt modelId="{342F10E3-B6E1-4EE8-A3E0-FCD1044425B2}" type="parTrans" cxnId="{521952D8-4697-49D0-843E-5137C63D79ED}">
      <dgm:prSet/>
      <dgm:spPr/>
      <dgm:t>
        <a:bodyPr/>
        <a:lstStyle/>
        <a:p>
          <a:endParaRPr lang="en-US"/>
        </a:p>
      </dgm:t>
    </dgm:pt>
    <dgm:pt modelId="{60863B81-38AB-428B-8F56-75235D824A3B}" type="sibTrans" cxnId="{521952D8-4697-49D0-843E-5137C63D79ED}">
      <dgm:prSet/>
      <dgm:spPr/>
      <dgm:t>
        <a:bodyPr/>
        <a:lstStyle/>
        <a:p>
          <a:endParaRPr lang="en-US"/>
        </a:p>
      </dgm:t>
    </dgm:pt>
    <dgm:pt modelId="{0DE5BB2F-54FD-4C17-A11E-DB2F162F8570}">
      <dgm:prSet/>
      <dgm:spPr/>
      <dgm:t>
        <a:bodyPr/>
        <a:lstStyle/>
        <a:p>
          <a:r>
            <a:rPr lang="bg-BG"/>
            <a:t>Вход на потребители:</a:t>
          </a:r>
          <a:endParaRPr lang="en-US"/>
        </a:p>
      </dgm:t>
    </dgm:pt>
    <dgm:pt modelId="{E64F650D-DB2B-428A-AFDB-CF8ED3FA44DD}" type="parTrans" cxnId="{EFF4D7E1-C15B-4F89-B774-F9CA9009DF6E}">
      <dgm:prSet/>
      <dgm:spPr/>
      <dgm:t>
        <a:bodyPr/>
        <a:lstStyle/>
        <a:p>
          <a:endParaRPr lang="en-US"/>
        </a:p>
      </dgm:t>
    </dgm:pt>
    <dgm:pt modelId="{035BCBF4-9FCA-4FB0-88DE-88B439C87F47}" type="sibTrans" cxnId="{EFF4D7E1-C15B-4F89-B774-F9CA9009DF6E}">
      <dgm:prSet/>
      <dgm:spPr/>
      <dgm:t>
        <a:bodyPr/>
        <a:lstStyle/>
        <a:p>
          <a:endParaRPr lang="en-US"/>
        </a:p>
      </dgm:t>
    </dgm:pt>
    <dgm:pt modelId="{ADA9C5D0-62F6-41BD-85D7-5005707F52D8}">
      <dgm:prSet/>
      <dgm:spPr/>
      <dgm:t>
        <a:bodyPr/>
        <a:lstStyle/>
        <a:p>
          <a:r>
            <a:rPr lang="bg-BG"/>
            <a:t>Нов потребител може да се запише</a:t>
          </a:r>
          <a:endParaRPr lang="en-US"/>
        </a:p>
      </dgm:t>
    </dgm:pt>
    <dgm:pt modelId="{03B1220E-2522-4F2A-B0B2-414F76723B29}" type="parTrans" cxnId="{A9FD780B-6943-406D-AAFE-B77AC29A07FE}">
      <dgm:prSet/>
      <dgm:spPr/>
      <dgm:t>
        <a:bodyPr/>
        <a:lstStyle/>
        <a:p>
          <a:endParaRPr lang="en-US"/>
        </a:p>
      </dgm:t>
    </dgm:pt>
    <dgm:pt modelId="{2FF7E19C-2244-42D9-A97F-861545C80BF9}" type="sibTrans" cxnId="{A9FD780B-6943-406D-AAFE-B77AC29A07FE}">
      <dgm:prSet/>
      <dgm:spPr/>
      <dgm:t>
        <a:bodyPr/>
        <a:lstStyle/>
        <a:p>
          <a:endParaRPr lang="en-US"/>
        </a:p>
      </dgm:t>
    </dgm:pt>
    <dgm:pt modelId="{7B4672BD-201B-470D-A6F9-94336FF8C581}">
      <dgm:prSet/>
      <dgm:spPr/>
      <dgm:t>
        <a:bodyPr/>
        <a:lstStyle/>
        <a:p>
          <a:r>
            <a:rPr lang="bg-BG"/>
            <a:t>Възможности за 2 роли – потребител и администратор</a:t>
          </a:r>
          <a:endParaRPr lang="en-US"/>
        </a:p>
      </dgm:t>
    </dgm:pt>
    <dgm:pt modelId="{14639611-860B-4FAA-BDED-33C933016436}" type="parTrans" cxnId="{27469939-BBA5-4277-81C3-EC32C05521FD}">
      <dgm:prSet/>
      <dgm:spPr/>
      <dgm:t>
        <a:bodyPr/>
        <a:lstStyle/>
        <a:p>
          <a:endParaRPr lang="en-US"/>
        </a:p>
      </dgm:t>
    </dgm:pt>
    <dgm:pt modelId="{C366BCAB-96AE-4B4D-8C93-C81A59E3E2D7}" type="sibTrans" cxnId="{27469939-BBA5-4277-81C3-EC32C05521FD}">
      <dgm:prSet/>
      <dgm:spPr/>
      <dgm:t>
        <a:bodyPr/>
        <a:lstStyle/>
        <a:p>
          <a:endParaRPr lang="en-US"/>
        </a:p>
      </dgm:t>
    </dgm:pt>
    <dgm:pt modelId="{B8543611-0467-4D37-8BE8-7235DAB1F6CD}">
      <dgm:prSet/>
      <dgm:spPr/>
      <dgm:t>
        <a:bodyPr/>
        <a:lstStyle/>
        <a:p>
          <a:r>
            <a:rPr lang="bg-BG"/>
            <a:t>Администратор:</a:t>
          </a:r>
          <a:endParaRPr lang="en-US"/>
        </a:p>
      </dgm:t>
    </dgm:pt>
    <dgm:pt modelId="{E181E99A-F176-4E7B-8ACE-375B06F82CBB}" type="parTrans" cxnId="{E2B86119-E233-473D-9160-A1A397DEB8C8}">
      <dgm:prSet/>
      <dgm:spPr/>
      <dgm:t>
        <a:bodyPr/>
        <a:lstStyle/>
        <a:p>
          <a:endParaRPr lang="en-US"/>
        </a:p>
      </dgm:t>
    </dgm:pt>
    <dgm:pt modelId="{FBFE8808-95CB-41A2-9226-A6D092E04D94}" type="sibTrans" cxnId="{E2B86119-E233-473D-9160-A1A397DEB8C8}">
      <dgm:prSet/>
      <dgm:spPr/>
      <dgm:t>
        <a:bodyPr/>
        <a:lstStyle/>
        <a:p>
          <a:endParaRPr lang="en-US"/>
        </a:p>
      </dgm:t>
    </dgm:pt>
    <dgm:pt modelId="{1E326C7D-FC87-4901-BAD2-DF1AE944B238}">
      <dgm:prSet/>
      <dgm:spPr/>
      <dgm:t>
        <a:bodyPr/>
        <a:lstStyle/>
        <a:p>
          <a:r>
            <a:rPr lang="bg-BG"/>
            <a:t>Само администраторът има достъп до панела за управление на екскурзии и потрбители.</a:t>
          </a:r>
          <a:endParaRPr lang="en-US"/>
        </a:p>
      </dgm:t>
    </dgm:pt>
    <dgm:pt modelId="{4474A97A-C4DF-4F02-B31A-A110ED2F201A}" type="parTrans" cxnId="{90ED4A20-76D3-4702-B357-669BA5782598}">
      <dgm:prSet/>
      <dgm:spPr/>
      <dgm:t>
        <a:bodyPr/>
        <a:lstStyle/>
        <a:p>
          <a:endParaRPr lang="en-US"/>
        </a:p>
      </dgm:t>
    </dgm:pt>
    <dgm:pt modelId="{AC76A2D2-6F84-43C4-A290-8E19BB10E40A}" type="sibTrans" cxnId="{90ED4A20-76D3-4702-B357-669BA5782598}">
      <dgm:prSet/>
      <dgm:spPr/>
      <dgm:t>
        <a:bodyPr/>
        <a:lstStyle/>
        <a:p>
          <a:endParaRPr lang="en-US"/>
        </a:p>
      </dgm:t>
    </dgm:pt>
    <dgm:pt modelId="{98A19C39-84E9-47D9-BB00-FC2D7D58E5E3}" type="pres">
      <dgm:prSet presAssocID="{BCF924E5-F12B-48E2-9D85-5E5BC2D484E0}" presName="linear" presStyleCnt="0">
        <dgm:presLayoutVars>
          <dgm:dir/>
          <dgm:animLvl val="lvl"/>
          <dgm:resizeHandles val="exact"/>
        </dgm:presLayoutVars>
      </dgm:prSet>
      <dgm:spPr/>
    </dgm:pt>
    <dgm:pt modelId="{4D85B5DB-A1C4-434F-A5BB-EF3EFA6AF88E}" type="pres">
      <dgm:prSet presAssocID="{74716A10-E82C-480D-8708-EA58CABEE048}" presName="parentLin" presStyleCnt="0"/>
      <dgm:spPr/>
    </dgm:pt>
    <dgm:pt modelId="{5CBA77D8-2506-4306-B7E2-E1A006F2CB82}" type="pres">
      <dgm:prSet presAssocID="{74716A10-E82C-480D-8708-EA58CABEE048}" presName="parentLeftMargin" presStyleLbl="node1" presStyleIdx="0" presStyleCnt="3"/>
      <dgm:spPr/>
    </dgm:pt>
    <dgm:pt modelId="{80D3736C-9372-4DD4-A7DF-2441ABF250DF}" type="pres">
      <dgm:prSet presAssocID="{74716A10-E82C-480D-8708-EA58CABEE0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B06B7A-AC2A-4DA5-BA91-87065C93B281}" type="pres">
      <dgm:prSet presAssocID="{74716A10-E82C-480D-8708-EA58CABEE048}" presName="negativeSpace" presStyleCnt="0"/>
      <dgm:spPr/>
    </dgm:pt>
    <dgm:pt modelId="{99673B43-36D4-4575-9506-49704FE47D89}" type="pres">
      <dgm:prSet presAssocID="{74716A10-E82C-480D-8708-EA58CABEE048}" presName="childText" presStyleLbl="conFgAcc1" presStyleIdx="0" presStyleCnt="3">
        <dgm:presLayoutVars>
          <dgm:bulletEnabled val="1"/>
        </dgm:presLayoutVars>
      </dgm:prSet>
      <dgm:spPr/>
    </dgm:pt>
    <dgm:pt modelId="{8646E6C4-4BFB-4F47-B503-5696F5BF61F6}" type="pres">
      <dgm:prSet presAssocID="{F5F8656F-D293-490B-880B-1C65F0AC1F36}" presName="spaceBetweenRectangles" presStyleCnt="0"/>
      <dgm:spPr/>
    </dgm:pt>
    <dgm:pt modelId="{6E502DB5-EEE8-4494-8DCD-6137289C8D06}" type="pres">
      <dgm:prSet presAssocID="{0DE5BB2F-54FD-4C17-A11E-DB2F162F8570}" presName="parentLin" presStyleCnt="0"/>
      <dgm:spPr/>
    </dgm:pt>
    <dgm:pt modelId="{1DB28CBF-AACC-4EC2-BBDA-3CC16A64531E}" type="pres">
      <dgm:prSet presAssocID="{0DE5BB2F-54FD-4C17-A11E-DB2F162F8570}" presName="parentLeftMargin" presStyleLbl="node1" presStyleIdx="0" presStyleCnt="3"/>
      <dgm:spPr/>
    </dgm:pt>
    <dgm:pt modelId="{B8A528A1-3E63-4D34-BF57-460FF476D226}" type="pres">
      <dgm:prSet presAssocID="{0DE5BB2F-54FD-4C17-A11E-DB2F162F85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6A5FB9-6251-4AE7-BA5B-A08ED86A0A8B}" type="pres">
      <dgm:prSet presAssocID="{0DE5BB2F-54FD-4C17-A11E-DB2F162F8570}" presName="negativeSpace" presStyleCnt="0"/>
      <dgm:spPr/>
    </dgm:pt>
    <dgm:pt modelId="{47EAA5F4-B364-4A1F-81F4-8219BAEF7F2B}" type="pres">
      <dgm:prSet presAssocID="{0DE5BB2F-54FD-4C17-A11E-DB2F162F8570}" presName="childText" presStyleLbl="conFgAcc1" presStyleIdx="1" presStyleCnt="3">
        <dgm:presLayoutVars>
          <dgm:bulletEnabled val="1"/>
        </dgm:presLayoutVars>
      </dgm:prSet>
      <dgm:spPr/>
    </dgm:pt>
    <dgm:pt modelId="{FDA6A699-3D20-4AF5-B82B-22560BD38BFE}" type="pres">
      <dgm:prSet presAssocID="{035BCBF4-9FCA-4FB0-88DE-88B439C87F47}" presName="spaceBetweenRectangles" presStyleCnt="0"/>
      <dgm:spPr/>
    </dgm:pt>
    <dgm:pt modelId="{88A69BB5-C2B8-4BC7-8AB9-5FC40ADB0A8E}" type="pres">
      <dgm:prSet presAssocID="{B8543611-0467-4D37-8BE8-7235DAB1F6CD}" presName="parentLin" presStyleCnt="0"/>
      <dgm:spPr/>
    </dgm:pt>
    <dgm:pt modelId="{1A88593A-CAA5-40C3-87E6-BB5FA5E4EC2C}" type="pres">
      <dgm:prSet presAssocID="{B8543611-0467-4D37-8BE8-7235DAB1F6CD}" presName="parentLeftMargin" presStyleLbl="node1" presStyleIdx="1" presStyleCnt="3"/>
      <dgm:spPr/>
    </dgm:pt>
    <dgm:pt modelId="{ECECA43D-662A-414C-9D4C-49C46CFC6032}" type="pres">
      <dgm:prSet presAssocID="{B8543611-0467-4D37-8BE8-7235DAB1F6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A853641-4E8C-4EA1-861B-2C8E7882A22A}" type="pres">
      <dgm:prSet presAssocID="{B8543611-0467-4D37-8BE8-7235DAB1F6CD}" presName="negativeSpace" presStyleCnt="0"/>
      <dgm:spPr/>
    </dgm:pt>
    <dgm:pt modelId="{B34AA2F9-75E1-4176-A0EA-436EF2063CC5}" type="pres">
      <dgm:prSet presAssocID="{B8543611-0467-4D37-8BE8-7235DAB1F6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DD4A04-A05A-4635-A165-02B2B40302A2}" type="presOf" srcId="{0DE5BB2F-54FD-4C17-A11E-DB2F162F8570}" destId="{B8A528A1-3E63-4D34-BF57-460FF476D226}" srcOrd="1" destOrd="0" presId="urn:microsoft.com/office/officeart/2005/8/layout/list1"/>
    <dgm:cxn modelId="{A9FD780B-6943-406D-AAFE-B77AC29A07FE}" srcId="{0DE5BB2F-54FD-4C17-A11E-DB2F162F8570}" destId="{ADA9C5D0-62F6-41BD-85D7-5005707F52D8}" srcOrd="0" destOrd="0" parTransId="{03B1220E-2522-4F2A-B0B2-414F76723B29}" sibTransId="{2FF7E19C-2244-42D9-A97F-861545C80BF9}"/>
    <dgm:cxn modelId="{38829D10-93F3-4239-9C89-C658DE45E347}" srcId="{BCF924E5-F12B-48E2-9D85-5E5BC2D484E0}" destId="{74716A10-E82C-480D-8708-EA58CABEE048}" srcOrd="0" destOrd="0" parTransId="{0CCCF6FB-5EF7-4464-BFC9-56F69D407A6C}" sibTransId="{F5F8656F-D293-490B-880B-1C65F0AC1F36}"/>
    <dgm:cxn modelId="{E2B86119-E233-473D-9160-A1A397DEB8C8}" srcId="{BCF924E5-F12B-48E2-9D85-5E5BC2D484E0}" destId="{B8543611-0467-4D37-8BE8-7235DAB1F6CD}" srcOrd="2" destOrd="0" parTransId="{E181E99A-F176-4E7B-8ACE-375B06F82CBB}" sibTransId="{FBFE8808-95CB-41A2-9226-A6D092E04D94}"/>
    <dgm:cxn modelId="{90ED4A20-76D3-4702-B357-669BA5782598}" srcId="{B8543611-0467-4D37-8BE8-7235DAB1F6CD}" destId="{1E326C7D-FC87-4901-BAD2-DF1AE944B238}" srcOrd="0" destOrd="0" parTransId="{4474A97A-C4DF-4F02-B31A-A110ED2F201A}" sibTransId="{AC76A2D2-6F84-43C4-A290-8E19BB10E40A}"/>
    <dgm:cxn modelId="{AA87F625-4EAF-403F-B11E-CBFC6F8910E0}" type="presOf" srcId="{A2486611-1079-447F-87A3-13258AC7A88D}" destId="{99673B43-36D4-4575-9506-49704FE47D89}" srcOrd="0" destOrd="1" presId="urn:microsoft.com/office/officeart/2005/8/layout/list1"/>
    <dgm:cxn modelId="{A3704929-047B-4AD3-B76E-609BB00DBF7F}" type="presOf" srcId="{1E326C7D-FC87-4901-BAD2-DF1AE944B238}" destId="{B34AA2F9-75E1-4176-A0EA-436EF2063CC5}" srcOrd="0" destOrd="0" presId="urn:microsoft.com/office/officeart/2005/8/layout/list1"/>
    <dgm:cxn modelId="{3B62F62C-0CDD-480E-95F0-F55289E983D8}" srcId="{74716A10-E82C-480D-8708-EA58CABEE048}" destId="{2C5443C4-C0B2-43AD-9A2D-D5217DA1DD93}" srcOrd="0" destOrd="0" parTransId="{EC624EDF-E28B-4ED3-9EF3-95573EAC5D4E}" sibTransId="{0DF37A97-E7A1-47AE-89AC-55073A8CA238}"/>
    <dgm:cxn modelId="{27469939-BBA5-4277-81C3-EC32C05521FD}" srcId="{0DE5BB2F-54FD-4C17-A11E-DB2F162F8570}" destId="{7B4672BD-201B-470D-A6F9-94336FF8C581}" srcOrd="1" destOrd="0" parTransId="{14639611-860B-4FAA-BDED-33C933016436}" sibTransId="{C366BCAB-96AE-4B4D-8C93-C81A59E3E2D7}"/>
    <dgm:cxn modelId="{A279BA61-4081-4FF9-948A-5D8D281CC5E5}" type="presOf" srcId="{B8543611-0467-4D37-8BE8-7235DAB1F6CD}" destId="{1A88593A-CAA5-40C3-87E6-BB5FA5E4EC2C}" srcOrd="0" destOrd="0" presId="urn:microsoft.com/office/officeart/2005/8/layout/list1"/>
    <dgm:cxn modelId="{9798636F-76E9-480D-B96C-CD3E14B554A0}" type="presOf" srcId="{B8543611-0467-4D37-8BE8-7235DAB1F6CD}" destId="{ECECA43D-662A-414C-9D4C-49C46CFC6032}" srcOrd="1" destOrd="0" presId="urn:microsoft.com/office/officeart/2005/8/layout/list1"/>
    <dgm:cxn modelId="{A8E5966F-9018-456C-AEAD-7500B4A87868}" type="presOf" srcId="{2C5443C4-C0B2-43AD-9A2D-D5217DA1DD93}" destId="{99673B43-36D4-4575-9506-49704FE47D89}" srcOrd="0" destOrd="0" presId="urn:microsoft.com/office/officeart/2005/8/layout/list1"/>
    <dgm:cxn modelId="{30C99D70-84F5-4F5E-93C7-29EB42AD275B}" type="presOf" srcId="{BCF924E5-F12B-48E2-9D85-5E5BC2D484E0}" destId="{98A19C39-84E9-47D9-BB00-FC2D7D58E5E3}" srcOrd="0" destOrd="0" presId="urn:microsoft.com/office/officeart/2005/8/layout/list1"/>
    <dgm:cxn modelId="{902B3AA9-DF1F-4271-AE54-93EC538366C3}" type="presOf" srcId="{0DE5BB2F-54FD-4C17-A11E-DB2F162F8570}" destId="{1DB28CBF-AACC-4EC2-BBDA-3CC16A64531E}" srcOrd="0" destOrd="0" presId="urn:microsoft.com/office/officeart/2005/8/layout/list1"/>
    <dgm:cxn modelId="{FD3946BE-8277-4BB9-B20B-7F5CAB715E97}" type="presOf" srcId="{7B4672BD-201B-470D-A6F9-94336FF8C581}" destId="{47EAA5F4-B364-4A1F-81F4-8219BAEF7F2B}" srcOrd="0" destOrd="1" presId="urn:microsoft.com/office/officeart/2005/8/layout/list1"/>
    <dgm:cxn modelId="{6F24EACE-C5E9-4B39-A4C4-B6E2191D2CC4}" type="presOf" srcId="{74716A10-E82C-480D-8708-EA58CABEE048}" destId="{5CBA77D8-2506-4306-B7E2-E1A006F2CB82}" srcOrd="0" destOrd="0" presId="urn:microsoft.com/office/officeart/2005/8/layout/list1"/>
    <dgm:cxn modelId="{521952D8-4697-49D0-843E-5137C63D79ED}" srcId="{74716A10-E82C-480D-8708-EA58CABEE048}" destId="{A2486611-1079-447F-87A3-13258AC7A88D}" srcOrd="1" destOrd="0" parTransId="{342F10E3-B6E1-4EE8-A3E0-FCD1044425B2}" sibTransId="{60863B81-38AB-428B-8F56-75235D824A3B}"/>
    <dgm:cxn modelId="{25ED27DF-C056-4441-8DA3-ECA667596464}" type="presOf" srcId="{ADA9C5D0-62F6-41BD-85D7-5005707F52D8}" destId="{47EAA5F4-B364-4A1F-81F4-8219BAEF7F2B}" srcOrd="0" destOrd="0" presId="urn:microsoft.com/office/officeart/2005/8/layout/list1"/>
    <dgm:cxn modelId="{EFF4D7E1-C15B-4F89-B774-F9CA9009DF6E}" srcId="{BCF924E5-F12B-48E2-9D85-5E5BC2D484E0}" destId="{0DE5BB2F-54FD-4C17-A11E-DB2F162F8570}" srcOrd="1" destOrd="0" parTransId="{E64F650D-DB2B-428A-AFDB-CF8ED3FA44DD}" sibTransId="{035BCBF4-9FCA-4FB0-88DE-88B439C87F47}"/>
    <dgm:cxn modelId="{9D6260E4-1321-4479-8CA4-305CCAD2A087}" type="presOf" srcId="{74716A10-E82C-480D-8708-EA58CABEE048}" destId="{80D3736C-9372-4DD4-A7DF-2441ABF250DF}" srcOrd="1" destOrd="0" presId="urn:microsoft.com/office/officeart/2005/8/layout/list1"/>
    <dgm:cxn modelId="{9C98C27E-4374-4818-BACF-13BD09AA7BCF}" type="presParOf" srcId="{98A19C39-84E9-47D9-BB00-FC2D7D58E5E3}" destId="{4D85B5DB-A1C4-434F-A5BB-EF3EFA6AF88E}" srcOrd="0" destOrd="0" presId="urn:microsoft.com/office/officeart/2005/8/layout/list1"/>
    <dgm:cxn modelId="{3A769F1F-34DF-4D6C-865B-3D5A1B077806}" type="presParOf" srcId="{4D85B5DB-A1C4-434F-A5BB-EF3EFA6AF88E}" destId="{5CBA77D8-2506-4306-B7E2-E1A006F2CB82}" srcOrd="0" destOrd="0" presId="urn:microsoft.com/office/officeart/2005/8/layout/list1"/>
    <dgm:cxn modelId="{D22977B7-77CA-483F-93E9-B182C0EE6114}" type="presParOf" srcId="{4D85B5DB-A1C4-434F-A5BB-EF3EFA6AF88E}" destId="{80D3736C-9372-4DD4-A7DF-2441ABF250DF}" srcOrd="1" destOrd="0" presId="urn:microsoft.com/office/officeart/2005/8/layout/list1"/>
    <dgm:cxn modelId="{D2FE1E3E-5E7C-455E-BB29-FDDE40AAAD5D}" type="presParOf" srcId="{98A19C39-84E9-47D9-BB00-FC2D7D58E5E3}" destId="{2DB06B7A-AC2A-4DA5-BA91-87065C93B281}" srcOrd="1" destOrd="0" presId="urn:microsoft.com/office/officeart/2005/8/layout/list1"/>
    <dgm:cxn modelId="{C7016B46-14B9-4116-BE24-3F9AE2F1C192}" type="presParOf" srcId="{98A19C39-84E9-47D9-BB00-FC2D7D58E5E3}" destId="{99673B43-36D4-4575-9506-49704FE47D89}" srcOrd="2" destOrd="0" presId="urn:microsoft.com/office/officeart/2005/8/layout/list1"/>
    <dgm:cxn modelId="{D8D1207C-C0DF-4970-90D8-66BA815BEB1D}" type="presParOf" srcId="{98A19C39-84E9-47D9-BB00-FC2D7D58E5E3}" destId="{8646E6C4-4BFB-4F47-B503-5696F5BF61F6}" srcOrd="3" destOrd="0" presId="urn:microsoft.com/office/officeart/2005/8/layout/list1"/>
    <dgm:cxn modelId="{874C6A8F-D0F6-4FCA-AB8D-909165572668}" type="presParOf" srcId="{98A19C39-84E9-47D9-BB00-FC2D7D58E5E3}" destId="{6E502DB5-EEE8-4494-8DCD-6137289C8D06}" srcOrd="4" destOrd="0" presId="urn:microsoft.com/office/officeart/2005/8/layout/list1"/>
    <dgm:cxn modelId="{C4D27561-86B4-4BAE-B4FC-F9B777CAA5B0}" type="presParOf" srcId="{6E502DB5-EEE8-4494-8DCD-6137289C8D06}" destId="{1DB28CBF-AACC-4EC2-BBDA-3CC16A64531E}" srcOrd="0" destOrd="0" presId="urn:microsoft.com/office/officeart/2005/8/layout/list1"/>
    <dgm:cxn modelId="{BACB23F5-7BB2-46DA-A679-A9B71D3EC8EF}" type="presParOf" srcId="{6E502DB5-EEE8-4494-8DCD-6137289C8D06}" destId="{B8A528A1-3E63-4D34-BF57-460FF476D226}" srcOrd="1" destOrd="0" presId="urn:microsoft.com/office/officeart/2005/8/layout/list1"/>
    <dgm:cxn modelId="{933272FF-86BA-4091-9A6A-847A436FA4A0}" type="presParOf" srcId="{98A19C39-84E9-47D9-BB00-FC2D7D58E5E3}" destId="{856A5FB9-6251-4AE7-BA5B-A08ED86A0A8B}" srcOrd="5" destOrd="0" presId="urn:microsoft.com/office/officeart/2005/8/layout/list1"/>
    <dgm:cxn modelId="{1765EFC7-24EE-4647-A1DA-31D31F6C6EE6}" type="presParOf" srcId="{98A19C39-84E9-47D9-BB00-FC2D7D58E5E3}" destId="{47EAA5F4-B364-4A1F-81F4-8219BAEF7F2B}" srcOrd="6" destOrd="0" presId="urn:microsoft.com/office/officeart/2005/8/layout/list1"/>
    <dgm:cxn modelId="{01BABD5F-F44F-420E-822D-34C25FFBAE26}" type="presParOf" srcId="{98A19C39-84E9-47D9-BB00-FC2D7D58E5E3}" destId="{FDA6A699-3D20-4AF5-B82B-22560BD38BFE}" srcOrd="7" destOrd="0" presId="urn:microsoft.com/office/officeart/2005/8/layout/list1"/>
    <dgm:cxn modelId="{83E4528A-6472-4AD9-8CC8-519C7DE5046F}" type="presParOf" srcId="{98A19C39-84E9-47D9-BB00-FC2D7D58E5E3}" destId="{88A69BB5-C2B8-4BC7-8AB9-5FC40ADB0A8E}" srcOrd="8" destOrd="0" presId="urn:microsoft.com/office/officeart/2005/8/layout/list1"/>
    <dgm:cxn modelId="{314892A7-5E29-46E9-AA4A-03BE780400D8}" type="presParOf" srcId="{88A69BB5-C2B8-4BC7-8AB9-5FC40ADB0A8E}" destId="{1A88593A-CAA5-40C3-87E6-BB5FA5E4EC2C}" srcOrd="0" destOrd="0" presId="urn:microsoft.com/office/officeart/2005/8/layout/list1"/>
    <dgm:cxn modelId="{DF5A6163-02CC-4E59-AAD9-5EDFC6DDFE19}" type="presParOf" srcId="{88A69BB5-C2B8-4BC7-8AB9-5FC40ADB0A8E}" destId="{ECECA43D-662A-414C-9D4C-49C46CFC6032}" srcOrd="1" destOrd="0" presId="urn:microsoft.com/office/officeart/2005/8/layout/list1"/>
    <dgm:cxn modelId="{B8FDFC3F-646F-4C26-910E-13284250AE78}" type="presParOf" srcId="{98A19C39-84E9-47D9-BB00-FC2D7D58E5E3}" destId="{2A853641-4E8C-4EA1-861B-2C8E7882A22A}" srcOrd="9" destOrd="0" presId="urn:microsoft.com/office/officeart/2005/8/layout/list1"/>
    <dgm:cxn modelId="{57193342-69FC-49DC-B44F-3F21CC04541B}" type="presParOf" srcId="{98A19C39-84E9-47D9-BB00-FC2D7D58E5E3}" destId="{B34AA2F9-75E1-4176-A0EA-436EF2063C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73B43-36D4-4575-9506-49704FE47D89}">
      <dsp:nvSpPr>
        <dsp:cNvPr id="0" name=""/>
        <dsp:cNvSpPr/>
      </dsp:nvSpPr>
      <dsp:spPr>
        <a:xfrm>
          <a:off x="0" y="339706"/>
          <a:ext cx="68322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900" kern="1200"/>
            <a:t>Може да се създават нови пътувания до държави.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900" kern="1200"/>
            <a:t>Обиколките се показват в менюто</a:t>
          </a:r>
          <a:endParaRPr lang="en-US" sz="1900" kern="1200"/>
        </a:p>
      </dsp:txBody>
      <dsp:txXfrm>
        <a:off x="0" y="339706"/>
        <a:ext cx="6832212" cy="1376550"/>
      </dsp:txXfrm>
    </dsp:sp>
    <dsp:sp modelId="{80D3736C-9372-4DD4-A7DF-2441ABF250DF}">
      <dsp:nvSpPr>
        <dsp:cNvPr id="0" name=""/>
        <dsp:cNvSpPr/>
      </dsp:nvSpPr>
      <dsp:spPr>
        <a:xfrm>
          <a:off x="341610" y="59266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Управление на екскурзии:</a:t>
          </a:r>
          <a:endParaRPr lang="en-US" sz="1900" kern="1200"/>
        </a:p>
      </dsp:txBody>
      <dsp:txXfrm>
        <a:off x="368990" y="86646"/>
        <a:ext cx="4727788" cy="506120"/>
      </dsp:txXfrm>
    </dsp:sp>
    <dsp:sp modelId="{47EAA5F4-B364-4A1F-81F4-8219BAEF7F2B}">
      <dsp:nvSpPr>
        <dsp:cNvPr id="0" name=""/>
        <dsp:cNvSpPr/>
      </dsp:nvSpPr>
      <dsp:spPr>
        <a:xfrm>
          <a:off x="0" y="2099297"/>
          <a:ext cx="68322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44793"/>
              <a:satOff val="-9942"/>
              <a:lumOff val="-94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900" kern="1200"/>
            <a:t>Нов потребител може да се запише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900" kern="1200"/>
            <a:t>Възможности за 2 роли – потребител и администратор</a:t>
          </a:r>
          <a:endParaRPr lang="en-US" sz="1900" kern="1200"/>
        </a:p>
      </dsp:txBody>
      <dsp:txXfrm>
        <a:off x="0" y="2099297"/>
        <a:ext cx="6832212" cy="1376550"/>
      </dsp:txXfrm>
    </dsp:sp>
    <dsp:sp modelId="{B8A528A1-3E63-4D34-BF57-460FF476D226}">
      <dsp:nvSpPr>
        <dsp:cNvPr id="0" name=""/>
        <dsp:cNvSpPr/>
      </dsp:nvSpPr>
      <dsp:spPr>
        <a:xfrm>
          <a:off x="341610" y="1818857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Вход на потребители:</a:t>
          </a:r>
          <a:endParaRPr lang="en-US" sz="1900" kern="1200"/>
        </a:p>
      </dsp:txBody>
      <dsp:txXfrm>
        <a:off x="368990" y="1846237"/>
        <a:ext cx="4727788" cy="506120"/>
      </dsp:txXfrm>
    </dsp:sp>
    <dsp:sp modelId="{B34AA2F9-75E1-4176-A0EA-436EF2063CC5}">
      <dsp:nvSpPr>
        <dsp:cNvPr id="0" name=""/>
        <dsp:cNvSpPr/>
      </dsp:nvSpPr>
      <dsp:spPr>
        <a:xfrm>
          <a:off x="0" y="3858887"/>
          <a:ext cx="6832212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900" kern="1200"/>
            <a:t>Само администраторът има достъп до панела за управление на екскурзии и потрбители.</a:t>
          </a:r>
          <a:endParaRPr lang="en-US" sz="1900" kern="1200"/>
        </a:p>
      </dsp:txBody>
      <dsp:txXfrm>
        <a:off x="0" y="3858887"/>
        <a:ext cx="6832212" cy="1346625"/>
      </dsp:txXfrm>
    </dsp:sp>
    <dsp:sp modelId="{ECECA43D-662A-414C-9D4C-49C46CFC6032}">
      <dsp:nvSpPr>
        <dsp:cNvPr id="0" name=""/>
        <dsp:cNvSpPr/>
      </dsp:nvSpPr>
      <dsp:spPr>
        <a:xfrm>
          <a:off x="341610" y="3578447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Администратор:</a:t>
          </a:r>
          <a:endParaRPr lang="en-US" sz="1900" kern="1200"/>
        </a:p>
      </dsp:txBody>
      <dsp:txXfrm>
        <a:off x="368990" y="3605827"/>
        <a:ext cx="4727788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A10C-C823-E5A0-61C3-822E3A7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748" y="2514598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err="1">
                <a:latin typeface="Times New Roman" panose="02020603050405020304" pitchFamily="18" charset="0"/>
                <a:cs typeface="Times New Roman" panose="02020603050405020304" pitchFamily="18" charset="0"/>
              </a:rPr>
              <a:t>WeTravel</a:t>
            </a:r>
            <a:endParaRPr lang="bg-BG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1907A-93C0-17BA-6A0D-117C6CD38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3747" y="4772446"/>
            <a:ext cx="8915399" cy="1126283"/>
          </a:xfrm>
        </p:spPr>
        <p:txBody>
          <a:bodyPr>
            <a:normAutofit/>
          </a:bodyPr>
          <a:lstStyle/>
          <a:p>
            <a:r>
              <a:rPr lang="bg-BG" sz="200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Направено от Николай Иванов, Георги Иванов и Дария Славова</a:t>
            </a:r>
          </a:p>
        </p:txBody>
      </p:sp>
    </p:spTree>
    <p:extLst>
      <p:ext uri="{BB962C8B-B14F-4D97-AF65-F5344CB8AC3E}">
        <p14:creationId xmlns:p14="http://schemas.microsoft.com/office/powerpoint/2010/main" val="100721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EFA0-C425-E2C0-BFE2-34D833D57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00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Ви за вниманието!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FE47C-FE5F-4B86-214A-9E3B02435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5647699"/>
      </p:ext>
    </p:extLst>
  </p:cSld>
  <p:clrMapOvr>
    <a:masterClrMapping/>
  </p:clrMapOvr>
  <p:transition spd="med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256E-D9F4-6795-B8C4-5F433774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4966"/>
            <a:ext cx="8911687" cy="1280890"/>
          </a:xfrm>
        </p:spPr>
        <p:txBody>
          <a:bodyPr>
            <a:normAutofit/>
          </a:bodyPr>
          <a:lstStyle/>
          <a:p>
            <a:r>
              <a:rPr lang="bg-BG" sz="4400">
                <a:latin typeface="Times New Roman" panose="02020603050405020304" pitchFamily="18" charset="0"/>
                <a:cs typeface="Times New Roman" panose="02020603050405020304" pitchFamily="18" charset="0"/>
              </a:rPr>
              <a:t>Какво представлява </a:t>
            </a:r>
            <a:r>
              <a:rPr lang="en-US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WeTravel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bg-BG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69E0-88FA-25C2-7D90-9D1A280D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2087880"/>
            <a:ext cx="8915400" cy="3777622"/>
          </a:xfrm>
        </p:spPr>
        <p:txBody>
          <a:bodyPr>
            <a:normAutofit/>
          </a:bodyPr>
          <a:lstStyle/>
          <a:p>
            <a:r>
              <a:rPr lang="bg-BG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WeTravel е уеб приложение за организиране и резервация на пътувания. Платформата позволява на потребители да търсят екскурзии, да правят резервации и да управляват информация за обиколки. </a:t>
            </a:r>
            <a:endParaRPr lang="bg-BG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506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ED08-ADAA-66EA-BFDE-144828BF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 технологии: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EBBE-D5AD-2C63-6FAD-6EA301D4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188464"/>
            <a:ext cx="8915400" cy="3777622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</a:p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ASP .NET</a:t>
            </a:r>
          </a:p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EF CORE</a:t>
            </a:r>
            <a:endParaRPr lang="bg-BG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327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218AB-0D26-8C11-C3D9-356AD5D8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035" y="3033034"/>
            <a:ext cx="3090159" cy="791931"/>
          </a:xfrm>
        </p:spPr>
        <p:txBody>
          <a:bodyPr>
            <a:noAutofit/>
          </a:bodyPr>
          <a:lstStyle/>
          <a:p>
            <a:r>
              <a:rPr lang="bg-BG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 на приложението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72B83B7-9316-34C0-2E29-710C66AF2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70693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142094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08D6-87F2-96DE-9263-AE40F3B9D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78" y="417742"/>
            <a:ext cx="5511221" cy="1259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err="1">
                <a:solidFill>
                  <a:srgbClr val="384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>
                <a:solidFill>
                  <a:srgbClr val="384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384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работи</a:t>
            </a:r>
            <a:r>
              <a:rPr lang="bg-BG">
                <a:solidFill>
                  <a:srgbClr val="384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rgbClr val="384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en-US">
                <a:solidFill>
                  <a:srgbClr val="384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>
                <a:solidFill>
                  <a:srgbClr val="384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bg-BG" sz="2800">
                <a:solidFill>
                  <a:srgbClr val="3847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Начална</a:t>
            </a:r>
            <a:r>
              <a:rPr lang="en-US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r>
              <a:rPr lang="bg-BG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3847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6F04-CF2C-DBAD-B9D1-BB7D85BE7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810" y="1681878"/>
            <a:ext cx="3650278" cy="440104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buClr>
                <a:srgbClr val="55A9F6"/>
              </a:buClr>
            </a:pP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Началната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WeTravel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има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осигури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лесен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достъп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останалите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секции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lang="en-US" sz="26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Clr>
                <a:srgbClr val="55A9F6"/>
              </a:buClr>
              <a:buFont typeface="+mj-lt"/>
              <a:buAutoNum type="arabicPeriod"/>
            </a:pP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връща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към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тази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55A9F6"/>
              </a:buClr>
              <a:buFont typeface="+mj-lt"/>
              <a:buAutoNum type="arabicPeriod"/>
            </a:pP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Клиенти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преглед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клиентите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55A9F6"/>
              </a:buClr>
              <a:buFont typeface="+mj-lt"/>
              <a:buAutoNum type="arabicPeriod"/>
            </a:pP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Пътувания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преглед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пътуванията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55A9F6"/>
              </a:buClr>
              <a:buFont typeface="+mj-lt"/>
              <a:buAutoNum type="arabicPeriod"/>
            </a:pP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поверителност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събирането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използването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лични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endParaRPr lang="en-US" sz="22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55A9F6"/>
              </a:buClr>
            </a:pPr>
            <a:endParaRPr lang="en-US" sz="1500">
              <a:effectLst/>
            </a:endParaRPr>
          </a:p>
          <a:p>
            <a:pPr>
              <a:lnSpc>
                <a:spcPct val="90000"/>
              </a:lnSpc>
              <a:buClr>
                <a:srgbClr val="55A9F6"/>
              </a:buClr>
            </a:pPr>
            <a:endParaRPr lang="en-US" sz="15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363C44-7864-3AD0-1EFB-A9CE48536B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1"/>
          <a:stretch/>
        </p:blipFill>
        <p:spPr bwMode="auto">
          <a:xfrm>
            <a:off x="4496125" y="1693777"/>
            <a:ext cx="6953577" cy="362318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79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392C8-179A-A6E3-3A22-D0F6FF54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524295"/>
            <a:ext cx="5446776" cy="9556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800"/>
            </a:br>
            <a:r>
              <a:rPr lang="en-US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,,</a:t>
            </a:r>
            <a:r>
              <a:rPr lang="en-US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Клиенти</a:t>
            </a:r>
            <a:r>
              <a:rPr 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B9EE-74D6-2971-E105-7E3EEB99B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419" y="1540570"/>
            <a:ext cx="3650278" cy="42933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rgbClr val="1F7AFD"/>
              </a:buClr>
            </a:pP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Тази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уеб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WeTravel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където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управляват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клиенти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1F7AFD"/>
              </a:buClr>
            </a:pP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Бутон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Създай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“:  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Пренасочва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към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добавяне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rgbClr val="1F7AFD"/>
              </a:buClr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Бутони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Clr>
                <a:srgbClr val="1F7AFD"/>
              </a:buClr>
              <a:buFont typeface="+mj-lt"/>
              <a:buAutoNum type="arabicPeriod"/>
            </a:pP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Редактирай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9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редакция</a:t>
            </a:r>
            <a:r>
              <a:rPr lang="en-US" sz="19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9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данните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1F7AFD"/>
              </a:buClr>
              <a:buFont typeface="+mj-lt"/>
              <a:buAutoNum type="arabicPeriod"/>
            </a:pP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Детайли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9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подробна</a:t>
            </a:r>
            <a:r>
              <a:rPr lang="en-US" sz="19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19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9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1F7AFD"/>
              </a:buClr>
              <a:buFont typeface="+mj-lt"/>
              <a:buAutoNum type="arabicPeriod"/>
            </a:pP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Изтрий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Изтрива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клиенти</a:t>
            </a: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СТРАНИЦА КЛИЕНТИ&#10;">
            <a:extLst>
              <a:ext uri="{FF2B5EF4-FFF2-40B4-BE49-F238E27FC236}">
                <a16:creationId xmlns:a16="http://schemas.microsoft.com/office/drawing/2014/main" id="{CC24493F-B59B-6FAA-2613-1F634CAD7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9"/>
          <a:stretch/>
        </p:blipFill>
        <p:spPr bwMode="auto">
          <a:xfrm>
            <a:off x="4688132" y="1540570"/>
            <a:ext cx="6953577" cy="364871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95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BEFE1-E3DD-1ADA-2DE9-01EDB678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764657"/>
            <a:ext cx="4873751" cy="4860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r>
              <a:rPr lang="bg-BG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„Пътувания“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645DF-C60F-5E0E-4526-84290701F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0998" y="1484646"/>
            <a:ext cx="4107327" cy="434042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D6FFE"/>
              </a:buClr>
            </a:pP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Тази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уеб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WeTravel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позволява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създадените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пътувания</a:t>
            </a:r>
            <a:endParaRPr lang="en-US" sz="22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D6FFE"/>
              </a:buClr>
            </a:pP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Бутон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„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Създай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ново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пътуване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“: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Чрез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потребителят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добавя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ново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пътуване</a:t>
            </a:r>
            <a:endParaRPr lang="en-US" sz="22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D6FFE"/>
              </a:buClr>
            </a:pP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Пътуванията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представени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две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колони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90000"/>
              </a:lnSpc>
              <a:buClr>
                <a:srgbClr val="0D6FFE"/>
              </a:buClr>
              <a:buFont typeface="+mj-lt"/>
              <a:buAutoNum type="arabicPeriod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Дестинация –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мястото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пътуване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0000"/>
              </a:lnSpc>
              <a:buClr>
                <a:srgbClr val="0D6FFE"/>
              </a:buClr>
              <a:buFont typeface="+mj-lt"/>
              <a:buAutoNum type="arabicPeriod"/>
            </a:pP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Clr>
                <a:srgbClr val="0D6FFE"/>
              </a:buClr>
            </a:pPr>
            <a:endParaRPr lang="en-US" sz="15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D6FFE"/>
              </a:buClr>
            </a:pPr>
            <a:endParaRPr lang="en-US" sz="15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772F67-72A0-CFC3-C2DB-DCAA497D33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"/>
          <a:stretch/>
        </p:blipFill>
        <p:spPr bwMode="auto">
          <a:xfrm>
            <a:off x="4778326" y="1515247"/>
            <a:ext cx="7228418" cy="384421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734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bg-BG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F06DB-5CB2-206A-A002-6E33DDD9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354684"/>
            <a:ext cx="8740274" cy="50592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„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Политика за</a:t>
            </a:r>
            <a:r>
              <a:rPr lang="bg-B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поверителност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F500-2C5E-7FC5-4561-7F9276451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376" y="1046494"/>
            <a:ext cx="3650278" cy="518901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0E71FD"/>
              </a:buClr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Тази страница информира потребителите на WeTravel за събирането и използването на лични данни.</a:t>
            </a:r>
          </a:p>
          <a:p>
            <a:pPr>
              <a:lnSpc>
                <a:spcPct val="90000"/>
              </a:lnSpc>
              <a:buClr>
                <a:srgbClr val="0E71FD"/>
              </a:buClr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Описано е, че могат да се събират: име, адрес, телефонен номер и имейл.</a:t>
            </a:r>
          </a:p>
          <a:p>
            <a:pPr>
              <a:lnSpc>
                <a:spcPct val="90000"/>
              </a:lnSpc>
              <a:buClr>
                <a:srgbClr val="0E71FD"/>
              </a:buClr>
            </a:pP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Събраните данни се използват за:</a:t>
            </a:r>
          </a:p>
          <a:p>
            <a:pPr>
              <a:lnSpc>
                <a:spcPct val="90000"/>
              </a:lnSpc>
              <a:buClr>
                <a:srgbClr val="0E71FD"/>
              </a:buClr>
              <a:buFont typeface="+mj-lt"/>
              <a:buAutoNum type="arabicPeriod"/>
            </a:pPr>
            <a:r>
              <a:rPr lang="bg-BG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редоставяне на услуги през сайта</a:t>
            </a:r>
          </a:p>
          <a:p>
            <a:pPr>
              <a:lnSpc>
                <a:spcPct val="90000"/>
              </a:lnSpc>
              <a:buClr>
                <a:srgbClr val="0E71FD"/>
              </a:buClr>
              <a:buFont typeface="+mj-lt"/>
              <a:buAutoNum type="arabicPeriod"/>
            </a:pPr>
            <a:r>
              <a:rPr lang="bg-BG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омуникация с потребителя относно запитвания</a:t>
            </a:r>
          </a:p>
          <a:p>
            <a:pPr>
              <a:lnSpc>
                <a:spcPct val="90000"/>
              </a:lnSpc>
              <a:buClr>
                <a:srgbClr val="0E71FD"/>
              </a:buClr>
              <a:buFont typeface="+mj-lt"/>
              <a:buAutoNum type="arabicPeriod"/>
            </a:pPr>
            <a:r>
              <a:rPr lang="bg-BG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одобряване качеството на съдържанието и услугите</a:t>
            </a:r>
          </a:p>
          <a:p>
            <a:pPr>
              <a:lnSpc>
                <a:spcPct val="90000"/>
              </a:lnSpc>
              <a:buClr>
                <a:srgbClr val="0E71FD"/>
              </a:buClr>
            </a:pPr>
            <a:endParaRPr lang="en-US" sz="1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B3382-12CE-1AA0-849A-3B647C22B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0"/>
          <a:stretch/>
        </p:blipFill>
        <p:spPr bwMode="auto">
          <a:xfrm>
            <a:off x="4540720" y="1737429"/>
            <a:ext cx="7537635" cy="403520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542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3505-99B3-F820-8C2C-9D6E68F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0102"/>
            <a:ext cx="8911687" cy="1280890"/>
          </a:xfrm>
        </p:spPr>
        <p:txBody>
          <a:bodyPr>
            <a:normAutofit/>
          </a:bodyPr>
          <a:lstStyle/>
          <a:p>
            <a:r>
              <a:rPr lang="bg-BG" sz="480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85E6-4DFF-B6FF-DA6E-8D384AA9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840992"/>
            <a:ext cx="8915400" cy="3777622"/>
          </a:xfrm>
        </p:spPr>
        <p:txBody>
          <a:bodyPr/>
          <a:lstStyle/>
          <a:p>
            <a:r>
              <a:rPr lang="bg-BG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WeTravel е функционална платформа, разработена с цел демонстрация на изграждане на пълноценни уеб приложения и модерни технологии. Проектът предлага добра основа за надграждане с допълнителни функции и интеграции с външни 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bg-BG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услуги.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02592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383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WeTravel</vt:lpstr>
      <vt:lpstr>Какво представлява WeTravel?</vt:lpstr>
      <vt:lpstr>Използвани технологии:</vt:lpstr>
      <vt:lpstr>Функционалности на приложението</vt:lpstr>
      <vt:lpstr>Как работи приложението:  Начална страница:</vt:lpstr>
      <vt:lpstr> Страница ,,Клиенти“</vt:lpstr>
      <vt:lpstr>Страница „Пътувания“</vt:lpstr>
      <vt:lpstr>Страница „ Политика за поверителност“</vt:lpstr>
      <vt:lpstr>Заключение</vt:lpstr>
      <vt:lpstr>Благодарим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Иванов</dc:creator>
  <cp:lastModifiedBy>Георги Иванов</cp:lastModifiedBy>
  <cp:revision>1</cp:revision>
  <dcterms:created xsi:type="dcterms:W3CDTF">2025-05-08T16:13:22Z</dcterms:created>
  <dcterms:modified xsi:type="dcterms:W3CDTF">2025-05-08T17:25:58Z</dcterms:modified>
</cp:coreProperties>
</file>