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B1A8-F470-4EA3-8175-DB545B29A5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DAED-4000-403A-9C30-3863CE7D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8620"/>
            <a:ext cx="9144000" cy="4526280"/>
          </a:xfrm>
        </p:spPr>
        <p:txBody>
          <a:bodyPr>
            <a:normAutofit/>
          </a:bodyPr>
          <a:lstStyle/>
          <a:p>
            <a:r>
              <a:rPr lang="uk-UA" dirty="0"/>
              <a:t>І</a:t>
            </a:r>
            <a:r>
              <a:rPr lang="uk-UA" u="sng" dirty="0"/>
              <a:t>нструментарій для роботи викладачів кафедри зі студентами в умовах дистанційного навчання (У варіанті Telegram боту).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32120"/>
            <a:ext cx="9144000" cy="1655762"/>
          </a:xfrm>
        </p:spPr>
        <p:txBody>
          <a:bodyPr/>
          <a:lstStyle/>
          <a:p>
            <a:r>
              <a:rPr lang="uk-UA" dirty="0" smtClean="0"/>
              <a:t>Виконав студент </a:t>
            </a:r>
            <a:r>
              <a:rPr lang="uk-UA" dirty="0" err="1" smtClean="0"/>
              <a:t>Битик</a:t>
            </a:r>
            <a:r>
              <a:rPr lang="uk-UA" dirty="0" smtClean="0"/>
              <a:t> Микола</a:t>
            </a:r>
            <a:br>
              <a:rPr lang="uk-UA" dirty="0" smtClean="0"/>
            </a:br>
            <a:r>
              <a:rPr lang="uk-UA" dirty="0"/>
              <a:t>Керівник:	</a:t>
            </a:r>
            <a:r>
              <a:rPr lang="ru-RU" dirty="0" err="1"/>
              <a:t>Ходаковський</a:t>
            </a:r>
            <a:r>
              <a:rPr lang="ru-RU" dirty="0"/>
              <a:t> </a:t>
            </a:r>
            <a:r>
              <a:rPr lang="uk-UA" dirty="0"/>
              <a:t>О. В.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21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Інструментарій для роботи викладачів кафедри зі студентами в умовах дистанційного навчання (У варіанті Telegram боту).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Інструментарій для роботи викладачів кафедри зі студентами в умовах дистанційного навчання (У варіанті Telegram боту).</dc:title>
  <dc:creator>Николай Бытык</dc:creator>
  <cp:lastModifiedBy>Николай Бытык</cp:lastModifiedBy>
  <cp:revision>3</cp:revision>
  <dcterms:created xsi:type="dcterms:W3CDTF">2020-10-21T08:01:32Z</dcterms:created>
  <dcterms:modified xsi:type="dcterms:W3CDTF">2020-10-21T09:01:59Z</dcterms:modified>
</cp:coreProperties>
</file>