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LjrxB5aZBCp382Du0hNoMETf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cde3eee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cde3eee4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ccde3eee4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cde3eee4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cde3eee4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ccde3eee48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ый рисунок с подписью">
  <p:cSld name="Панорамный рисунок с подписью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«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»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столбца">
  <p:cSld name="3 столбца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2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2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2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 объекта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3"/>
          </p:nvPr>
        </p:nvSpPr>
        <p:spPr>
          <a:xfrm>
            <a:off x="6172200" y="2249485"/>
            <a:ext cx="487521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 New Roman"/>
              <a:buNone/>
            </a:pPr>
            <a: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  <a:t>PREDICT OUTCOME OF PREGNANCY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1876424" y="5891916"/>
            <a:ext cx="10130046" cy="87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ВЫПОЛНИЛИ СТУДЕНТЫ 1374: ДЮКОВ НИКОЛАЙ</a:t>
            </a:r>
            <a:endParaRPr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ХЛЕБНИКОВ АЛЕКСАНДР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>
            <a:spLocks noGrp="1"/>
          </p:cNvSpPr>
          <p:nvPr>
            <p:ph type="title"/>
          </p:nvPr>
        </p:nvSpPr>
        <p:spPr>
          <a:xfrm>
            <a:off x="1280160" y="618518"/>
            <a:ext cx="9767207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 dirty="0"/>
              <a:t>Выводы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1"/>
          <p:cNvSpPr txBox="1">
            <a:spLocks noGrp="1"/>
          </p:cNvSpPr>
          <p:nvPr>
            <p:ph type="body" idx="1"/>
          </p:nvPr>
        </p:nvSpPr>
        <p:spPr>
          <a:xfrm>
            <a:off x="1141412" y="2468880"/>
            <a:ext cx="5291100" cy="413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12725" algn="l" rtl="0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Метрика F1_score = 0.53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44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Время обучения линейно зависит от объема выборки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44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Время обучения зависит от объема CPU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347193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Задача</a:t>
            </a:r>
            <a:endParaRPr dirty="0"/>
          </a:p>
        </p:txBody>
      </p:sp>
      <p:sp>
        <p:nvSpPr>
          <p:cNvPr id="247" name="Google Shape;247;p2"/>
          <p:cNvSpPr txBox="1"/>
          <p:nvPr/>
        </p:nvSpPr>
        <p:spPr>
          <a:xfrm>
            <a:off x="4613350" y="1020300"/>
            <a:ext cx="6780600" cy="30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Char char="●"/>
            </a:pPr>
            <a:r>
              <a:rPr lang="ru-RU" sz="27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Предсказание негативного исхода беременности</a:t>
            </a: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Char char="●"/>
            </a:pPr>
            <a:r>
              <a:rPr lang="ru-RU" sz="27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Отношение классов: 1 - 24%, 0 - 76%</a:t>
            </a:r>
            <a:endParaRPr sz="27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Char char="●"/>
            </a:pPr>
            <a:r>
              <a:rPr lang="ru-RU" sz="27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Метрика F1-score</a:t>
            </a: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Char char="●"/>
            </a:pPr>
            <a:r>
              <a:rPr lang="ru-RU" sz="27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Используемый алгоритм для обучение модели: </a:t>
            </a:r>
            <a:r>
              <a:rPr lang="en-US" sz="27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Random Forest</a:t>
            </a:r>
            <a:endParaRPr sz="27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>
            <a:spLocks noGrp="1"/>
          </p:cNvSpPr>
          <p:nvPr>
            <p:ph type="title"/>
          </p:nvPr>
        </p:nvSpPr>
        <p:spPr>
          <a:xfrm>
            <a:off x="1141413" y="618517"/>
            <a:ext cx="4122350" cy="260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Преобразования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"/>
          <p:cNvSpPr txBox="1">
            <a:spLocks noGrp="1"/>
          </p:cNvSpPr>
          <p:nvPr>
            <p:ph type="body" idx="1"/>
          </p:nvPr>
        </p:nvSpPr>
        <p:spPr>
          <a:xfrm>
            <a:off x="5282375" y="1467680"/>
            <a:ext cx="5712000" cy="6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wentieth Century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Очистка от пустых столбцов (доля </a:t>
            </a:r>
            <a:r>
              <a:rPr lang="ru-RU" sz="20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</a:t>
            </a:r>
            <a:r>
              <a:rPr lang="ru-RU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0.9 или доля уникальных значений &gt; 0.95 или доля уникальных значений &lt; 0.01) 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Категориальных фичей: 138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Непрерывных фичей: 21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категориальных фичей: </a:t>
            </a:r>
            <a:r>
              <a:rPr lang="ru-RU" sz="20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OneHotEncoder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непрерывных фичей: </a:t>
            </a:r>
            <a:r>
              <a:rPr lang="ru-RU" sz="20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StandardScaler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wentieth Century"/>
              <a:buAutoNum type="arabicPeriod"/>
            </a:pPr>
            <a:r>
              <a:rPr lang="ru-RU" sz="2000" b="0" i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Разделение данных на тренировочный и тестовый наборы (4456496 </a:t>
            </a:r>
            <a:r>
              <a:rPr lang="ru-RU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1909927 строк</a:t>
            </a:r>
            <a:r>
              <a:rPr lang="ru-RU" sz="2000" b="0" i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2286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00" y="3740600"/>
            <a:ext cx="4641775" cy="8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00" y="2793525"/>
            <a:ext cx="46417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D0798-20DB-472C-98A5-8D5DA539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8" y="377536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Утечка данных (</a:t>
            </a:r>
            <a:r>
              <a:rPr lang="en-US" dirty="0"/>
              <a:t>data leak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8AC1B3-5591-4D45-B1ED-AA350A02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097088"/>
            <a:ext cx="9905999" cy="1745738"/>
          </a:xfrm>
        </p:spPr>
        <p:txBody>
          <a:bodyPr/>
          <a:lstStyle/>
          <a:p>
            <a:pPr marL="85725" indent="0">
              <a:buNone/>
            </a:pPr>
            <a:r>
              <a:rPr lang="ru-RU" dirty="0">
                <a:solidFill>
                  <a:srgbClr val="E1E3E6"/>
                </a:solidFill>
                <a:latin typeface="-apple-system"/>
              </a:rPr>
              <a:t>В</a:t>
            </a:r>
            <a:r>
              <a:rPr lang="ru-RU" b="0" i="0" dirty="0">
                <a:solidFill>
                  <a:srgbClr val="E1E3E6"/>
                </a:solidFill>
                <a:effectLst/>
                <a:latin typeface="-apple-system"/>
              </a:rPr>
              <a:t> обучающей выборке были 2 колонки с сильной корреляцией по </a:t>
            </a:r>
            <a:r>
              <a:rPr lang="ru-RU" b="0" i="0" dirty="0" err="1">
                <a:solidFill>
                  <a:srgbClr val="E1E3E6"/>
                </a:solidFill>
                <a:effectLst/>
                <a:latin typeface="-apple-system"/>
              </a:rPr>
              <a:t>таргету</a:t>
            </a:r>
            <a:r>
              <a:rPr lang="ru-RU" b="0" i="0" dirty="0">
                <a:solidFill>
                  <a:srgbClr val="E1E3E6"/>
                </a:solidFill>
                <a:effectLst/>
                <a:latin typeface="-apple-system"/>
              </a:rPr>
              <a:t>, т.к </a:t>
            </a:r>
            <a:r>
              <a:rPr lang="ru-RU" b="0" i="0" dirty="0" err="1">
                <a:solidFill>
                  <a:srgbClr val="E1E3E6"/>
                </a:solidFill>
                <a:effectLst/>
                <a:latin typeface="-apple-system"/>
              </a:rPr>
              <a:t>таргет</a:t>
            </a:r>
            <a:r>
              <a:rPr lang="ru-RU" b="0" i="0" dirty="0">
                <a:solidFill>
                  <a:srgbClr val="E1E3E6"/>
                </a:solidFill>
                <a:effectLst/>
                <a:latin typeface="-apple-system"/>
              </a:rPr>
              <a:t> полностью практически описывается другой фичей, было принято решение удалить их удалить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1C0F1D-0A28-48D5-838C-504115C91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0" y="4853425"/>
            <a:ext cx="74199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BEA922-382B-4265-8792-4A67868FE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1" y="3923786"/>
            <a:ext cx="47148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>
            <a:spLocks noGrp="1"/>
          </p:cNvSpPr>
          <p:nvPr>
            <p:ph type="title"/>
          </p:nvPr>
        </p:nvSpPr>
        <p:spPr>
          <a:xfrm>
            <a:off x="1321239" y="618527"/>
            <a:ext cx="9549526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Настройки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гиперпараметров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алгоритмов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38" y="2680875"/>
            <a:ext cx="9549526" cy="14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>
            <a:spLocks noGrp="1"/>
          </p:cNvSpPr>
          <p:nvPr>
            <p:ph type="title"/>
          </p:nvPr>
        </p:nvSpPr>
        <p:spPr>
          <a:xfrm>
            <a:off x="1338349" y="618518"/>
            <a:ext cx="9709062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разбиения данных на подвыборки</a:t>
            </a:r>
            <a:endParaRPr/>
          </a:p>
        </p:txBody>
      </p:sp>
      <p:pic>
        <p:nvPicPr>
          <p:cNvPr id="270" name="Google Shape;2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963" y="2820700"/>
            <a:ext cx="7510075" cy="23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cde3eee48_0_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ccde3eee48_0_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g2ccde3eee4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5"/>
            <a:ext cx="12192000" cy="68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>
            <a:spLocks noGrp="1"/>
          </p:cNvSpPr>
          <p:nvPr>
            <p:ph type="title"/>
          </p:nvPr>
        </p:nvSpPr>
        <p:spPr>
          <a:xfrm>
            <a:off x="2357950" y="618518"/>
            <a:ext cx="741781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Параллельное обучение</a:t>
            </a:r>
            <a:endParaRPr dirty="0"/>
          </a:p>
        </p:txBody>
      </p:sp>
      <p:pic>
        <p:nvPicPr>
          <p:cNvPr id="285" name="Google Shape;28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950" y="2755939"/>
            <a:ext cx="747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cde3eee48_0_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ccde3eee48_0_2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g2ccde3eee48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Цепь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166</Words>
  <Application>Microsoft Office PowerPoint</Application>
  <PresentationFormat>Широкоэкранный</PresentationFormat>
  <Paragraphs>33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Twentieth Century</vt:lpstr>
      <vt:lpstr>Цепь</vt:lpstr>
      <vt:lpstr>PREDICT OUTCOME OF PREGNANCY</vt:lpstr>
      <vt:lpstr>Задача</vt:lpstr>
      <vt:lpstr>Преобразования данных</vt:lpstr>
      <vt:lpstr>Утечка данных (data leak)</vt:lpstr>
      <vt:lpstr>Настройки гиперпараметров алгоритмов  </vt:lpstr>
      <vt:lpstr>Алгоритм разбиения данных на подвыборки</vt:lpstr>
      <vt:lpstr>Презентация PowerPoint</vt:lpstr>
      <vt:lpstr>Параллельное обучение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OUTCOME OF PREGNANCY</dc:title>
  <dc:creator>Николай Дюков</dc:creator>
  <cp:lastModifiedBy>Александр Хлебников</cp:lastModifiedBy>
  <cp:revision>3</cp:revision>
  <dcterms:created xsi:type="dcterms:W3CDTF">2024-03-17T07:14:00Z</dcterms:created>
  <dcterms:modified xsi:type="dcterms:W3CDTF">2024-04-19T10:26:29Z</dcterms:modified>
</cp:coreProperties>
</file>