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CD3E-EE10-483C-A66B-790B0B7B8F4A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E7C4-D8B7-4594-B05D-9505B465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44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CD3E-EE10-483C-A66B-790B0B7B8F4A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E7C4-D8B7-4594-B05D-9505B465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94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CD3E-EE10-483C-A66B-790B0B7B8F4A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E7C4-D8B7-4594-B05D-9505B465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78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CD3E-EE10-483C-A66B-790B0B7B8F4A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E7C4-D8B7-4594-B05D-9505B465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34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CD3E-EE10-483C-A66B-790B0B7B8F4A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E7C4-D8B7-4594-B05D-9505B465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47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CD3E-EE10-483C-A66B-790B0B7B8F4A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E7C4-D8B7-4594-B05D-9505B465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28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CD3E-EE10-483C-A66B-790B0B7B8F4A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E7C4-D8B7-4594-B05D-9505B465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58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CD3E-EE10-483C-A66B-790B0B7B8F4A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E7C4-D8B7-4594-B05D-9505B465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54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CD3E-EE10-483C-A66B-790B0B7B8F4A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E7C4-D8B7-4594-B05D-9505B465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51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CD3E-EE10-483C-A66B-790B0B7B8F4A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E7C4-D8B7-4594-B05D-9505B465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5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CD3E-EE10-483C-A66B-790B0B7B8F4A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E7C4-D8B7-4594-B05D-9505B465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67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6CD3E-EE10-483C-A66B-790B0B7B8F4A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DE7C4-D8B7-4594-B05D-9505B465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95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41621" y="1781390"/>
            <a:ext cx="9144000" cy="2387600"/>
          </a:xfrm>
        </p:spPr>
        <p:txBody>
          <a:bodyPr/>
          <a:lstStyle/>
          <a:p>
            <a:r>
              <a:rPr lang="en-US" dirty="0" smtClean="0"/>
              <a:t>The interesting traditions of China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09759" y="5655319"/>
            <a:ext cx="4408603" cy="1655762"/>
          </a:xfrm>
        </p:spPr>
        <p:txBody>
          <a:bodyPr/>
          <a:lstStyle/>
          <a:p>
            <a:r>
              <a:rPr lang="en-US" dirty="0" smtClean="0"/>
              <a:t>Made by Nicolai </a:t>
            </a:r>
            <a:r>
              <a:rPr lang="en-US" dirty="0" err="1" smtClean="0"/>
              <a:t>Gershtein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620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basis of Chinese customs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988" y="1858577"/>
            <a:ext cx="6527007" cy="4351338"/>
          </a:xfrm>
        </p:spPr>
      </p:pic>
      <p:sp>
        <p:nvSpPr>
          <p:cNvPr id="9" name="TextBox 8"/>
          <p:cNvSpPr txBox="1"/>
          <p:nvPr/>
        </p:nvSpPr>
        <p:spPr>
          <a:xfrm>
            <a:off x="211061" y="2514472"/>
            <a:ext cx="485139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smtClean="0"/>
              <a:t>Respect for elders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Punctuality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Knowledge and love of the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national history and literature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154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Chinese greeting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944" y="1759723"/>
            <a:ext cx="6446426" cy="4351338"/>
          </a:xfrm>
        </p:spPr>
      </p:pic>
      <p:sp>
        <p:nvSpPr>
          <p:cNvPr id="9" name="Прямоугольник 8"/>
          <p:cNvSpPr/>
          <p:nvPr/>
        </p:nvSpPr>
        <p:spPr>
          <a:xfrm>
            <a:off x="420130" y="2731837"/>
            <a:ext cx="6096000" cy="14754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Today the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modern Chinese just 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nod their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heads, but if they want </a:t>
            </a:r>
            <a:b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show respect, they may bow.</a:t>
            </a:r>
            <a:endParaRPr lang="ru-RU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0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Giving of presents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6" y="1690688"/>
            <a:ext cx="6527007" cy="4351338"/>
          </a:xfrm>
        </p:spPr>
      </p:pic>
      <p:sp>
        <p:nvSpPr>
          <p:cNvPr id="9" name="Прямоугольник 8"/>
          <p:cNvSpPr/>
          <p:nvPr/>
        </p:nvSpPr>
        <p:spPr>
          <a:xfrm>
            <a:off x="6736733" y="274297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ea typeface="Calibri" panose="020F0502020204030204" pitchFamily="34" charset="0"/>
              </a:rPr>
              <a:t>If you happen to visit a Chinese you should bear in mind not to give an </a:t>
            </a:r>
            <a:r>
              <a:rPr lang="ru-RU" sz="2800" dirty="0" smtClean="0">
                <a:ea typeface="Calibri" panose="020F0502020204030204" pitchFamily="34" charset="0"/>
              </a:rPr>
              <a:t/>
            </a:r>
            <a:br>
              <a:rPr lang="ru-RU" sz="2800" dirty="0" smtClean="0">
                <a:ea typeface="Calibri" panose="020F0502020204030204" pitchFamily="34" charset="0"/>
              </a:rPr>
            </a:br>
            <a:r>
              <a:rPr lang="en-US" sz="2800" dirty="0" smtClean="0">
                <a:ea typeface="Calibri" panose="020F0502020204030204" pitchFamily="34" charset="0"/>
              </a:rPr>
              <a:t>odd </a:t>
            </a:r>
            <a:r>
              <a:rPr lang="en-US" sz="2800" dirty="0">
                <a:ea typeface="Calibri" panose="020F0502020204030204" pitchFamily="34" charset="0"/>
              </a:rPr>
              <a:t>number of </a:t>
            </a:r>
            <a:r>
              <a:rPr lang="en-US" sz="2800" dirty="0" smtClean="0">
                <a:ea typeface="Calibri" panose="020F0502020204030204" pitchFamily="34" charset="0"/>
              </a:rPr>
              <a:t>presents</a:t>
            </a:r>
            <a:r>
              <a:rPr lang="ru-RU" sz="2800" dirty="0" smtClean="0">
                <a:ea typeface="Calibri" panose="020F0502020204030204" pitchFamily="34" charset="0"/>
              </a:rPr>
              <a:t> </a:t>
            </a:r>
            <a:r>
              <a:rPr lang="en-US" sz="2800" dirty="0" smtClean="0">
                <a:ea typeface="Calibri" panose="020F0502020204030204" pitchFamily="34" charset="0"/>
              </a:rPr>
              <a:t>as </a:t>
            </a:r>
            <a:r>
              <a:rPr lang="en-US" sz="2800" dirty="0">
                <a:ea typeface="Calibri" panose="020F0502020204030204" pitchFamily="34" charset="0"/>
              </a:rPr>
              <a:t>odd </a:t>
            </a:r>
            <a:r>
              <a:rPr lang="ru-RU" sz="2800" dirty="0" smtClean="0">
                <a:ea typeface="Calibri" panose="020F0502020204030204" pitchFamily="34" charset="0"/>
              </a:rPr>
              <a:t/>
            </a:r>
            <a:br>
              <a:rPr lang="ru-RU" sz="2800" dirty="0" smtClean="0">
                <a:ea typeface="Calibri" panose="020F0502020204030204" pitchFamily="34" charset="0"/>
              </a:rPr>
            </a:br>
            <a:r>
              <a:rPr lang="en-US" sz="2800" dirty="0" smtClean="0">
                <a:ea typeface="Calibri" panose="020F0502020204030204" pitchFamily="34" charset="0"/>
              </a:rPr>
              <a:t>numbers </a:t>
            </a:r>
            <a:r>
              <a:rPr lang="en-US" sz="2800" dirty="0">
                <a:ea typeface="Calibri" panose="020F0502020204030204" pitchFamily="34" charset="0"/>
              </a:rPr>
              <a:t>are considered unlucky in China.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9550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 ceremony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205178"/>
            <a:ext cx="10515600" cy="435133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 smtClean="0"/>
              <a:t>Drinking tea is a way to achieve inner harmony and bliss. Depending on the time of year, the Chinese drink different varieties of tea.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005" y="1450513"/>
            <a:ext cx="6424040" cy="361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Chinese are very superstitious people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310" y="1487874"/>
            <a:ext cx="6697379" cy="3771462"/>
          </a:xfrm>
        </p:spPr>
      </p:pic>
      <p:sp>
        <p:nvSpPr>
          <p:cNvPr id="5" name="TextBox 4"/>
          <p:cNvSpPr txBox="1"/>
          <p:nvPr/>
        </p:nvSpPr>
        <p:spPr>
          <a:xfrm>
            <a:off x="773077" y="5427978"/>
            <a:ext cx="111181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Despite the technological progress, a large part of the population observes </a:t>
            </a:r>
          </a:p>
          <a:p>
            <a:r>
              <a:rPr lang="en-US" sz="2800" dirty="0" smtClean="0"/>
              <a:t>traditions and customs, which extend back over three thousand years.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0890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3282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Thanks for your attention!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49553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118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The interesting traditions of China</vt:lpstr>
      <vt:lpstr>The basis of Chinese customs</vt:lpstr>
      <vt:lpstr>Chinese greeting</vt:lpstr>
      <vt:lpstr>Giving of presents</vt:lpstr>
      <vt:lpstr>Tea ceremony</vt:lpstr>
      <vt:lpstr>The Chinese are very superstitious people</vt:lpstr>
      <vt:lpstr>Thanks for your attention!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interesting traditions of China</dc:title>
  <dc:creator>софия герштейн</dc:creator>
  <cp:lastModifiedBy>софия герштейн</cp:lastModifiedBy>
  <cp:revision>9</cp:revision>
  <dcterms:created xsi:type="dcterms:W3CDTF">2022-10-15T15:32:21Z</dcterms:created>
  <dcterms:modified xsi:type="dcterms:W3CDTF">2022-10-15T16:48:33Z</dcterms:modified>
</cp:coreProperties>
</file>