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4" r:id="rId7"/>
    <p:sldId id="260" r:id="rId8"/>
    <p:sldId id="261" r:id="rId9"/>
    <p:sldId id="265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911B5-56AC-FF77-85D5-D3DBBE28FC0A}" v="752" dt="2024-06-05T18:04:03.224"/>
    <p1510:client id="{2F18E4D1-DFEF-10D3-FA04-8AFA0B037101}" v="343" dt="2024-06-05T18:08:15.029"/>
    <p1510:client id="{61CAAAD4-F067-6E90-C5CC-E53379002021}" v="3" dt="2024-06-06T12:56:09.882"/>
    <p1510:client id="{622B8C0B-C3E2-04CD-E308-EEAEF14DDC07}" v="207" dt="2024-06-06T12:19:32.180"/>
    <p1510:client id="{672ABFB8-D425-9478-2F04-DADF47350B74}" v="92" dt="2024-06-05T19:16:35.436"/>
    <p1510:client id="{88E732EC-D3F3-CDC4-1411-73648B3D3710}" v="14" dt="2024-06-06T13:05:37.201"/>
    <p1510:client id="{933B0AAB-75B0-0F1F-D1D3-B5518CEDFA70}" v="13" dt="2024-06-05T13:15:54.046"/>
    <p1510:client id="{D2A2CAFE-F3DC-4CD5-B7CA-BECF19CE2B41}" v="101" dt="2024-06-06T12:24:41.703"/>
    <p1510:client id="{F0AB2C78-2E87-E705-72D0-CF52B48A29B2}" v="21" dt="2024-06-05T19:19:39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613E35-CB60-4E23-9E97-D254AC094F67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D48A1D9-11BD-41A9-83BD-43A04C33357A}">
      <dgm:prSet/>
      <dgm:spPr/>
      <dgm:t>
        <a:bodyPr/>
        <a:lstStyle/>
        <a:p>
          <a:r>
            <a:rPr lang="en-US"/>
            <a:t>Background and Objectives</a:t>
          </a:r>
        </a:p>
      </dgm:t>
    </dgm:pt>
    <dgm:pt modelId="{E5E74618-5470-4E5E-8B5D-75D67EAE574A}" type="parTrans" cxnId="{4D359E9F-10DD-43F8-BDCC-8C7D4A9ECC9D}">
      <dgm:prSet/>
      <dgm:spPr/>
      <dgm:t>
        <a:bodyPr/>
        <a:lstStyle/>
        <a:p>
          <a:endParaRPr lang="en-US"/>
        </a:p>
      </dgm:t>
    </dgm:pt>
    <dgm:pt modelId="{E79C5474-3B79-408D-9B14-C480E265C7B1}" type="sibTrans" cxnId="{4D359E9F-10DD-43F8-BDCC-8C7D4A9ECC9D}">
      <dgm:prSet/>
      <dgm:spPr/>
      <dgm:t>
        <a:bodyPr/>
        <a:lstStyle/>
        <a:p>
          <a:endParaRPr lang="en-US"/>
        </a:p>
      </dgm:t>
    </dgm:pt>
    <dgm:pt modelId="{E539E9F6-17F0-4B7E-BF03-35C4E621F0A9}">
      <dgm:prSet/>
      <dgm:spPr/>
      <dgm:t>
        <a:bodyPr/>
        <a:lstStyle/>
        <a:p>
          <a:r>
            <a:rPr lang="en-US"/>
            <a:t>2024 Objectives</a:t>
          </a:r>
        </a:p>
      </dgm:t>
    </dgm:pt>
    <dgm:pt modelId="{05336B90-6032-42FC-833D-F1CE61680B46}" type="parTrans" cxnId="{EC26A329-5BAD-4104-81CE-FCA93E77382E}">
      <dgm:prSet/>
      <dgm:spPr/>
      <dgm:t>
        <a:bodyPr/>
        <a:lstStyle/>
        <a:p>
          <a:endParaRPr lang="en-US"/>
        </a:p>
      </dgm:t>
    </dgm:pt>
    <dgm:pt modelId="{CF06C5A4-FD19-42BD-9ACD-18834BDB0447}" type="sibTrans" cxnId="{EC26A329-5BAD-4104-81CE-FCA93E77382E}">
      <dgm:prSet/>
      <dgm:spPr/>
      <dgm:t>
        <a:bodyPr/>
        <a:lstStyle/>
        <a:p>
          <a:endParaRPr lang="en-US"/>
        </a:p>
      </dgm:t>
    </dgm:pt>
    <dgm:pt modelId="{422CB93F-F9A0-4F24-BDF3-D960D777D5DF}">
      <dgm:prSet/>
      <dgm:spPr/>
      <dgm:t>
        <a:bodyPr/>
        <a:lstStyle/>
        <a:p>
          <a:r>
            <a:rPr lang="en-US"/>
            <a:t>Methods and Approaches </a:t>
          </a:r>
        </a:p>
      </dgm:t>
    </dgm:pt>
    <dgm:pt modelId="{AA45EC93-EF3E-44CD-83D6-BCFD98AA77F8}" type="parTrans" cxnId="{3E6FAD02-CCDF-4800-8827-98A070E927AF}">
      <dgm:prSet/>
      <dgm:spPr/>
      <dgm:t>
        <a:bodyPr/>
        <a:lstStyle/>
        <a:p>
          <a:endParaRPr lang="en-US"/>
        </a:p>
      </dgm:t>
    </dgm:pt>
    <dgm:pt modelId="{56342066-28AE-4189-9E13-A034B809BCB4}" type="sibTrans" cxnId="{3E6FAD02-CCDF-4800-8827-98A070E927AF}">
      <dgm:prSet/>
      <dgm:spPr/>
      <dgm:t>
        <a:bodyPr/>
        <a:lstStyle/>
        <a:p>
          <a:endParaRPr lang="en-US"/>
        </a:p>
      </dgm:t>
    </dgm:pt>
    <dgm:pt modelId="{9E6D69D1-4D2F-4917-8D03-A267B336B26C}">
      <dgm:prSet/>
      <dgm:spPr/>
      <dgm:t>
        <a:bodyPr/>
        <a:lstStyle/>
        <a:p>
          <a:r>
            <a:rPr lang="en-US"/>
            <a:t>Expected Results and Impact</a:t>
          </a:r>
        </a:p>
      </dgm:t>
    </dgm:pt>
    <dgm:pt modelId="{2FB48271-9E52-4BF9-9DFC-D2DC73F1ED57}" type="parTrans" cxnId="{922709C5-7C6A-4327-8E8E-6368F41A3500}">
      <dgm:prSet/>
      <dgm:spPr/>
      <dgm:t>
        <a:bodyPr/>
        <a:lstStyle/>
        <a:p>
          <a:endParaRPr lang="en-US"/>
        </a:p>
      </dgm:t>
    </dgm:pt>
    <dgm:pt modelId="{2C45A4CE-2471-41C0-858E-A2AD25E98962}" type="sibTrans" cxnId="{922709C5-7C6A-4327-8E8E-6368F41A3500}">
      <dgm:prSet/>
      <dgm:spPr/>
      <dgm:t>
        <a:bodyPr/>
        <a:lstStyle/>
        <a:p>
          <a:endParaRPr lang="en-US"/>
        </a:p>
      </dgm:t>
    </dgm:pt>
    <dgm:pt modelId="{99731181-9FF7-4A4F-B716-1BD88AFA275B}">
      <dgm:prSet/>
      <dgm:spPr/>
      <dgm:t>
        <a:bodyPr/>
        <a:lstStyle/>
        <a:p>
          <a:r>
            <a:rPr lang="en-US"/>
            <a:t>Timeline</a:t>
          </a:r>
        </a:p>
      </dgm:t>
    </dgm:pt>
    <dgm:pt modelId="{3F289C23-317D-495B-9F40-6B8D2E7E4516}" type="parTrans" cxnId="{6F848599-C9A3-4C10-A560-BB5E9BEAB9D9}">
      <dgm:prSet/>
      <dgm:spPr/>
      <dgm:t>
        <a:bodyPr/>
        <a:lstStyle/>
        <a:p>
          <a:endParaRPr lang="en-US"/>
        </a:p>
      </dgm:t>
    </dgm:pt>
    <dgm:pt modelId="{A2C4550E-DBDD-46BF-93F1-E29D32D6A6C0}" type="sibTrans" cxnId="{6F848599-C9A3-4C10-A560-BB5E9BEAB9D9}">
      <dgm:prSet/>
      <dgm:spPr/>
      <dgm:t>
        <a:bodyPr/>
        <a:lstStyle/>
        <a:p>
          <a:endParaRPr lang="en-US"/>
        </a:p>
      </dgm:t>
    </dgm:pt>
    <dgm:pt modelId="{7E04BC64-731E-4B98-9B49-B23459AAA9FF}">
      <dgm:prSet/>
      <dgm:spPr/>
      <dgm:t>
        <a:bodyPr/>
        <a:lstStyle/>
        <a:p>
          <a:r>
            <a:rPr lang="en-US"/>
            <a:t>Progress</a:t>
          </a:r>
        </a:p>
      </dgm:t>
    </dgm:pt>
    <dgm:pt modelId="{7C1B84D4-7A7E-4EBC-8FE9-2876095EE8B1}" type="parTrans" cxnId="{D38B5740-02C2-48ED-9912-F2944F54B1DA}">
      <dgm:prSet/>
      <dgm:spPr/>
      <dgm:t>
        <a:bodyPr/>
        <a:lstStyle/>
        <a:p>
          <a:endParaRPr lang="en-US"/>
        </a:p>
      </dgm:t>
    </dgm:pt>
    <dgm:pt modelId="{474C9B49-652A-4BB8-AACC-ADA8D281C91F}" type="sibTrans" cxnId="{D38B5740-02C2-48ED-9912-F2944F54B1DA}">
      <dgm:prSet/>
      <dgm:spPr/>
      <dgm:t>
        <a:bodyPr/>
        <a:lstStyle/>
        <a:p>
          <a:endParaRPr lang="en-US"/>
        </a:p>
      </dgm:t>
    </dgm:pt>
    <dgm:pt modelId="{27A98AB8-9EF4-4411-B77B-D8ECF4F143C6}">
      <dgm:prSet/>
      <dgm:spPr/>
      <dgm:t>
        <a:bodyPr/>
        <a:lstStyle/>
        <a:p>
          <a:r>
            <a:rPr lang="en-US"/>
            <a:t>Questions</a:t>
          </a:r>
        </a:p>
      </dgm:t>
    </dgm:pt>
    <dgm:pt modelId="{364D4563-746B-4B04-8150-3D91DE3BFA27}" type="parTrans" cxnId="{83AFD35E-45DA-4AB1-A936-D49271EB0D89}">
      <dgm:prSet/>
      <dgm:spPr/>
      <dgm:t>
        <a:bodyPr/>
        <a:lstStyle/>
        <a:p>
          <a:endParaRPr lang="en-US"/>
        </a:p>
      </dgm:t>
    </dgm:pt>
    <dgm:pt modelId="{27E23CD4-60E6-41B7-A335-41FA0BBEB28B}" type="sibTrans" cxnId="{83AFD35E-45DA-4AB1-A936-D49271EB0D89}">
      <dgm:prSet/>
      <dgm:spPr/>
      <dgm:t>
        <a:bodyPr/>
        <a:lstStyle/>
        <a:p>
          <a:endParaRPr lang="en-US"/>
        </a:p>
      </dgm:t>
    </dgm:pt>
    <dgm:pt modelId="{79A75FDC-96C3-4A2F-9517-F7C251EA15A1}" type="pres">
      <dgm:prSet presAssocID="{DF613E35-CB60-4E23-9E97-D254AC094F67}" presName="linear" presStyleCnt="0">
        <dgm:presLayoutVars>
          <dgm:dir/>
          <dgm:animLvl val="lvl"/>
          <dgm:resizeHandles val="exact"/>
        </dgm:presLayoutVars>
      </dgm:prSet>
      <dgm:spPr/>
    </dgm:pt>
    <dgm:pt modelId="{F60CBD0F-23AA-445A-87BA-C70088B8604C}" type="pres">
      <dgm:prSet presAssocID="{9D48A1D9-11BD-41A9-83BD-43A04C33357A}" presName="parentLin" presStyleCnt="0"/>
      <dgm:spPr/>
    </dgm:pt>
    <dgm:pt modelId="{4AE86570-46EB-4A96-9057-F257BE94BE0B}" type="pres">
      <dgm:prSet presAssocID="{9D48A1D9-11BD-41A9-83BD-43A04C33357A}" presName="parentLeftMargin" presStyleLbl="node1" presStyleIdx="0" presStyleCnt="5"/>
      <dgm:spPr/>
    </dgm:pt>
    <dgm:pt modelId="{2E1D64AA-3914-46FB-8C52-9B0B352A4A6F}" type="pres">
      <dgm:prSet presAssocID="{9D48A1D9-11BD-41A9-83BD-43A04C33357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B1BA77A-F9F1-4C5D-98EB-8108E55D17A5}" type="pres">
      <dgm:prSet presAssocID="{9D48A1D9-11BD-41A9-83BD-43A04C33357A}" presName="negativeSpace" presStyleCnt="0"/>
      <dgm:spPr/>
    </dgm:pt>
    <dgm:pt modelId="{66EFF4F0-928E-401D-9DBE-F2FBAB9104FA}" type="pres">
      <dgm:prSet presAssocID="{9D48A1D9-11BD-41A9-83BD-43A04C33357A}" presName="childText" presStyleLbl="conFgAcc1" presStyleIdx="0" presStyleCnt="5">
        <dgm:presLayoutVars>
          <dgm:bulletEnabled val="1"/>
        </dgm:presLayoutVars>
      </dgm:prSet>
      <dgm:spPr/>
    </dgm:pt>
    <dgm:pt modelId="{4EE4D635-3A40-4B52-9F9A-93886E973EBC}" type="pres">
      <dgm:prSet presAssocID="{E79C5474-3B79-408D-9B14-C480E265C7B1}" presName="spaceBetweenRectangles" presStyleCnt="0"/>
      <dgm:spPr/>
    </dgm:pt>
    <dgm:pt modelId="{F3BE0E45-22AF-4DD4-9ED1-E60DADB168E6}" type="pres">
      <dgm:prSet presAssocID="{422CB93F-F9A0-4F24-BDF3-D960D777D5DF}" presName="parentLin" presStyleCnt="0"/>
      <dgm:spPr/>
    </dgm:pt>
    <dgm:pt modelId="{5CD3C63F-3998-444B-BCED-73FE2DEFD726}" type="pres">
      <dgm:prSet presAssocID="{422CB93F-F9A0-4F24-BDF3-D960D777D5DF}" presName="parentLeftMargin" presStyleLbl="node1" presStyleIdx="0" presStyleCnt="5"/>
      <dgm:spPr/>
    </dgm:pt>
    <dgm:pt modelId="{60DFC0F1-4F4D-4C94-8EEE-69031CF148A8}" type="pres">
      <dgm:prSet presAssocID="{422CB93F-F9A0-4F24-BDF3-D960D777D5D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3A53094-587C-4A8B-9EF4-4DE2FF24F5FA}" type="pres">
      <dgm:prSet presAssocID="{422CB93F-F9A0-4F24-BDF3-D960D777D5DF}" presName="negativeSpace" presStyleCnt="0"/>
      <dgm:spPr/>
    </dgm:pt>
    <dgm:pt modelId="{C16B598C-0D55-4F48-9525-FC9ED0537464}" type="pres">
      <dgm:prSet presAssocID="{422CB93F-F9A0-4F24-BDF3-D960D777D5DF}" presName="childText" presStyleLbl="conFgAcc1" presStyleIdx="1" presStyleCnt="5">
        <dgm:presLayoutVars>
          <dgm:bulletEnabled val="1"/>
        </dgm:presLayoutVars>
      </dgm:prSet>
      <dgm:spPr/>
    </dgm:pt>
    <dgm:pt modelId="{81FE6EDB-1C88-4482-B350-AC4D1682F4AB}" type="pres">
      <dgm:prSet presAssocID="{56342066-28AE-4189-9E13-A034B809BCB4}" presName="spaceBetweenRectangles" presStyleCnt="0"/>
      <dgm:spPr/>
    </dgm:pt>
    <dgm:pt modelId="{9E17FC8E-EE66-4CB2-8597-AF89578BEA97}" type="pres">
      <dgm:prSet presAssocID="{9E6D69D1-4D2F-4917-8D03-A267B336B26C}" presName="parentLin" presStyleCnt="0"/>
      <dgm:spPr/>
    </dgm:pt>
    <dgm:pt modelId="{65F470EB-7BC9-4A1A-ADB0-07A0719BECD5}" type="pres">
      <dgm:prSet presAssocID="{9E6D69D1-4D2F-4917-8D03-A267B336B26C}" presName="parentLeftMargin" presStyleLbl="node1" presStyleIdx="1" presStyleCnt="5"/>
      <dgm:spPr/>
    </dgm:pt>
    <dgm:pt modelId="{18422FEB-574A-44F8-816D-758C294950BB}" type="pres">
      <dgm:prSet presAssocID="{9E6D69D1-4D2F-4917-8D03-A267B336B26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C8B4F58-CCF3-438F-AEC2-3C1D13A9D04A}" type="pres">
      <dgm:prSet presAssocID="{9E6D69D1-4D2F-4917-8D03-A267B336B26C}" presName="negativeSpace" presStyleCnt="0"/>
      <dgm:spPr/>
    </dgm:pt>
    <dgm:pt modelId="{11D370E8-7EBB-440C-9D5E-CD03BA4C4676}" type="pres">
      <dgm:prSet presAssocID="{9E6D69D1-4D2F-4917-8D03-A267B336B26C}" presName="childText" presStyleLbl="conFgAcc1" presStyleIdx="2" presStyleCnt="5">
        <dgm:presLayoutVars>
          <dgm:bulletEnabled val="1"/>
        </dgm:presLayoutVars>
      </dgm:prSet>
      <dgm:spPr/>
    </dgm:pt>
    <dgm:pt modelId="{12157E37-82A8-4EE7-9F91-95FF25223481}" type="pres">
      <dgm:prSet presAssocID="{2C45A4CE-2471-41C0-858E-A2AD25E98962}" presName="spaceBetweenRectangles" presStyleCnt="0"/>
      <dgm:spPr/>
    </dgm:pt>
    <dgm:pt modelId="{F3AF37A7-83B2-43B5-903C-75061348B046}" type="pres">
      <dgm:prSet presAssocID="{99731181-9FF7-4A4F-B716-1BD88AFA275B}" presName="parentLin" presStyleCnt="0"/>
      <dgm:spPr/>
    </dgm:pt>
    <dgm:pt modelId="{BE13693E-AF70-4335-97DB-14D6F5DD6887}" type="pres">
      <dgm:prSet presAssocID="{99731181-9FF7-4A4F-B716-1BD88AFA275B}" presName="parentLeftMargin" presStyleLbl="node1" presStyleIdx="2" presStyleCnt="5"/>
      <dgm:spPr/>
    </dgm:pt>
    <dgm:pt modelId="{219E257C-4D90-4489-95AA-2048F5B71E60}" type="pres">
      <dgm:prSet presAssocID="{99731181-9FF7-4A4F-B716-1BD88AFA275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0E898FD-BD75-4EC9-8B91-2EE4057BC31E}" type="pres">
      <dgm:prSet presAssocID="{99731181-9FF7-4A4F-B716-1BD88AFA275B}" presName="negativeSpace" presStyleCnt="0"/>
      <dgm:spPr/>
    </dgm:pt>
    <dgm:pt modelId="{94FC5F2D-C88B-44DD-B92E-AD48555173AB}" type="pres">
      <dgm:prSet presAssocID="{99731181-9FF7-4A4F-B716-1BD88AFA275B}" presName="childText" presStyleLbl="conFgAcc1" presStyleIdx="3" presStyleCnt="5">
        <dgm:presLayoutVars>
          <dgm:bulletEnabled val="1"/>
        </dgm:presLayoutVars>
      </dgm:prSet>
      <dgm:spPr/>
    </dgm:pt>
    <dgm:pt modelId="{B3B9D4C2-6D41-43AB-B908-AFF37941E719}" type="pres">
      <dgm:prSet presAssocID="{A2C4550E-DBDD-46BF-93F1-E29D32D6A6C0}" presName="spaceBetweenRectangles" presStyleCnt="0"/>
      <dgm:spPr/>
    </dgm:pt>
    <dgm:pt modelId="{78388431-B517-4635-A76E-F089F18F4D23}" type="pres">
      <dgm:prSet presAssocID="{27A98AB8-9EF4-4411-B77B-D8ECF4F143C6}" presName="parentLin" presStyleCnt="0"/>
      <dgm:spPr/>
    </dgm:pt>
    <dgm:pt modelId="{83D3EF27-9920-4C20-97B3-E72D6AF4CE2A}" type="pres">
      <dgm:prSet presAssocID="{27A98AB8-9EF4-4411-B77B-D8ECF4F143C6}" presName="parentLeftMargin" presStyleLbl="node1" presStyleIdx="3" presStyleCnt="5"/>
      <dgm:spPr/>
    </dgm:pt>
    <dgm:pt modelId="{EAC7E042-3DD3-4AD9-BB73-BFBE0F8D4B4A}" type="pres">
      <dgm:prSet presAssocID="{27A98AB8-9EF4-4411-B77B-D8ECF4F143C6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4310E7A-6840-4B11-8311-BC8125854176}" type="pres">
      <dgm:prSet presAssocID="{27A98AB8-9EF4-4411-B77B-D8ECF4F143C6}" presName="negativeSpace" presStyleCnt="0"/>
      <dgm:spPr/>
    </dgm:pt>
    <dgm:pt modelId="{0CCBCF88-520A-485D-8FB5-9B5CA9776F5D}" type="pres">
      <dgm:prSet presAssocID="{27A98AB8-9EF4-4411-B77B-D8ECF4F143C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E6FAD02-CCDF-4800-8827-98A070E927AF}" srcId="{DF613E35-CB60-4E23-9E97-D254AC094F67}" destId="{422CB93F-F9A0-4F24-BDF3-D960D777D5DF}" srcOrd="1" destOrd="0" parTransId="{AA45EC93-EF3E-44CD-83D6-BCFD98AA77F8}" sibTransId="{56342066-28AE-4189-9E13-A034B809BCB4}"/>
    <dgm:cxn modelId="{EC26A329-5BAD-4104-81CE-FCA93E77382E}" srcId="{9D48A1D9-11BD-41A9-83BD-43A04C33357A}" destId="{E539E9F6-17F0-4B7E-BF03-35C4E621F0A9}" srcOrd="0" destOrd="0" parTransId="{05336B90-6032-42FC-833D-F1CE61680B46}" sibTransId="{CF06C5A4-FD19-42BD-9ACD-18834BDB0447}"/>
    <dgm:cxn modelId="{D38B5740-02C2-48ED-9912-F2944F54B1DA}" srcId="{99731181-9FF7-4A4F-B716-1BD88AFA275B}" destId="{7E04BC64-731E-4B98-9B49-B23459AAA9FF}" srcOrd="0" destOrd="0" parTransId="{7C1B84D4-7A7E-4EBC-8FE9-2876095EE8B1}" sibTransId="{474C9B49-652A-4BB8-AACC-ADA8D281C91F}"/>
    <dgm:cxn modelId="{8EBE185C-509B-463C-A4D9-D2B731F04A65}" type="presOf" srcId="{99731181-9FF7-4A4F-B716-1BD88AFA275B}" destId="{219E257C-4D90-4489-95AA-2048F5B71E60}" srcOrd="1" destOrd="0" presId="urn:microsoft.com/office/officeart/2005/8/layout/list1"/>
    <dgm:cxn modelId="{83AFD35E-45DA-4AB1-A936-D49271EB0D89}" srcId="{DF613E35-CB60-4E23-9E97-D254AC094F67}" destId="{27A98AB8-9EF4-4411-B77B-D8ECF4F143C6}" srcOrd="4" destOrd="0" parTransId="{364D4563-746B-4B04-8150-3D91DE3BFA27}" sibTransId="{27E23CD4-60E6-41B7-A335-41FA0BBEB28B}"/>
    <dgm:cxn modelId="{36681F70-77D0-43D2-B161-41761A3DC952}" type="presOf" srcId="{DF613E35-CB60-4E23-9E97-D254AC094F67}" destId="{79A75FDC-96C3-4A2F-9517-F7C251EA15A1}" srcOrd="0" destOrd="0" presId="urn:microsoft.com/office/officeart/2005/8/layout/list1"/>
    <dgm:cxn modelId="{199AD250-2D9A-41F4-9670-057CA5420BDA}" type="presOf" srcId="{9E6D69D1-4D2F-4917-8D03-A267B336B26C}" destId="{18422FEB-574A-44F8-816D-758C294950BB}" srcOrd="1" destOrd="0" presId="urn:microsoft.com/office/officeart/2005/8/layout/list1"/>
    <dgm:cxn modelId="{40CC798E-402A-4EDC-972C-9C7874169CE0}" type="presOf" srcId="{E539E9F6-17F0-4B7E-BF03-35C4E621F0A9}" destId="{66EFF4F0-928E-401D-9DBE-F2FBAB9104FA}" srcOrd="0" destOrd="0" presId="urn:microsoft.com/office/officeart/2005/8/layout/list1"/>
    <dgm:cxn modelId="{CCCBB492-C843-46FB-AEEA-D49072FF5438}" type="presOf" srcId="{7E04BC64-731E-4B98-9B49-B23459AAA9FF}" destId="{94FC5F2D-C88B-44DD-B92E-AD48555173AB}" srcOrd="0" destOrd="0" presId="urn:microsoft.com/office/officeart/2005/8/layout/list1"/>
    <dgm:cxn modelId="{AA6AFB92-E4F7-44EA-8883-010EAB5A1FDC}" type="presOf" srcId="{422CB93F-F9A0-4F24-BDF3-D960D777D5DF}" destId="{5CD3C63F-3998-444B-BCED-73FE2DEFD726}" srcOrd="0" destOrd="0" presId="urn:microsoft.com/office/officeart/2005/8/layout/list1"/>
    <dgm:cxn modelId="{6F848599-C9A3-4C10-A560-BB5E9BEAB9D9}" srcId="{DF613E35-CB60-4E23-9E97-D254AC094F67}" destId="{99731181-9FF7-4A4F-B716-1BD88AFA275B}" srcOrd="3" destOrd="0" parTransId="{3F289C23-317D-495B-9F40-6B8D2E7E4516}" sibTransId="{A2C4550E-DBDD-46BF-93F1-E29D32D6A6C0}"/>
    <dgm:cxn modelId="{4D359E9F-10DD-43F8-BDCC-8C7D4A9ECC9D}" srcId="{DF613E35-CB60-4E23-9E97-D254AC094F67}" destId="{9D48A1D9-11BD-41A9-83BD-43A04C33357A}" srcOrd="0" destOrd="0" parTransId="{E5E74618-5470-4E5E-8B5D-75D67EAE574A}" sibTransId="{E79C5474-3B79-408D-9B14-C480E265C7B1}"/>
    <dgm:cxn modelId="{18FBB1A0-25D7-4494-A9BC-358DD743D781}" type="presOf" srcId="{9D48A1D9-11BD-41A9-83BD-43A04C33357A}" destId="{4AE86570-46EB-4A96-9057-F257BE94BE0B}" srcOrd="0" destOrd="0" presId="urn:microsoft.com/office/officeart/2005/8/layout/list1"/>
    <dgm:cxn modelId="{90BB79AD-CBA1-4AD4-A18B-FE53DC5D1C53}" type="presOf" srcId="{99731181-9FF7-4A4F-B716-1BD88AFA275B}" destId="{BE13693E-AF70-4335-97DB-14D6F5DD6887}" srcOrd="0" destOrd="0" presId="urn:microsoft.com/office/officeart/2005/8/layout/list1"/>
    <dgm:cxn modelId="{330D4EBC-70F2-49CE-B842-52D0D7506443}" type="presOf" srcId="{27A98AB8-9EF4-4411-B77B-D8ECF4F143C6}" destId="{83D3EF27-9920-4C20-97B3-E72D6AF4CE2A}" srcOrd="0" destOrd="0" presId="urn:microsoft.com/office/officeart/2005/8/layout/list1"/>
    <dgm:cxn modelId="{FCFF32C2-860B-4FDD-BC16-1048BC5A7DE6}" type="presOf" srcId="{422CB93F-F9A0-4F24-BDF3-D960D777D5DF}" destId="{60DFC0F1-4F4D-4C94-8EEE-69031CF148A8}" srcOrd="1" destOrd="0" presId="urn:microsoft.com/office/officeart/2005/8/layout/list1"/>
    <dgm:cxn modelId="{922709C5-7C6A-4327-8E8E-6368F41A3500}" srcId="{DF613E35-CB60-4E23-9E97-D254AC094F67}" destId="{9E6D69D1-4D2F-4917-8D03-A267B336B26C}" srcOrd="2" destOrd="0" parTransId="{2FB48271-9E52-4BF9-9DFC-D2DC73F1ED57}" sibTransId="{2C45A4CE-2471-41C0-858E-A2AD25E98962}"/>
    <dgm:cxn modelId="{0DD12CD3-B2A5-4531-86C9-B7CA131872A8}" type="presOf" srcId="{27A98AB8-9EF4-4411-B77B-D8ECF4F143C6}" destId="{EAC7E042-3DD3-4AD9-BB73-BFBE0F8D4B4A}" srcOrd="1" destOrd="0" presId="urn:microsoft.com/office/officeart/2005/8/layout/list1"/>
    <dgm:cxn modelId="{DE938DE6-AA35-43B8-B986-6AF950D18A4F}" type="presOf" srcId="{9E6D69D1-4D2F-4917-8D03-A267B336B26C}" destId="{65F470EB-7BC9-4A1A-ADB0-07A0719BECD5}" srcOrd="0" destOrd="0" presId="urn:microsoft.com/office/officeart/2005/8/layout/list1"/>
    <dgm:cxn modelId="{BDCCE5FD-79EC-44FD-AFB1-8A4AB82596C3}" type="presOf" srcId="{9D48A1D9-11BD-41A9-83BD-43A04C33357A}" destId="{2E1D64AA-3914-46FB-8C52-9B0B352A4A6F}" srcOrd="1" destOrd="0" presId="urn:microsoft.com/office/officeart/2005/8/layout/list1"/>
    <dgm:cxn modelId="{4423BB0F-157D-4F18-A502-0E86E05FD34A}" type="presParOf" srcId="{79A75FDC-96C3-4A2F-9517-F7C251EA15A1}" destId="{F60CBD0F-23AA-445A-87BA-C70088B8604C}" srcOrd="0" destOrd="0" presId="urn:microsoft.com/office/officeart/2005/8/layout/list1"/>
    <dgm:cxn modelId="{3A1F2065-9550-4462-978D-54EEDDE762FC}" type="presParOf" srcId="{F60CBD0F-23AA-445A-87BA-C70088B8604C}" destId="{4AE86570-46EB-4A96-9057-F257BE94BE0B}" srcOrd="0" destOrd="0" presId="urn:microsoft.com/office/officeart/2005/8/layout/list1"/>
    <dgm:cxn modelId="{EEEE9AF5-FD2F-4E5C-A761-DA6B31E1BF54}" type="presParOf" srcId="{F60CBD0F-23AA-445A-87BA-C70088B8604C}" destId="{2E1D64AA-3914-46FB-8C52-9B0B352A4A6F}" srcOrd="1" destOrd="0" presId="urn:microsoft.com/office/officeart/2005/8/layout/list1"/>
    <dgm:cxn modelId="{7400FC0A-1B2D-47E8-8BFE-E6BD9FE12A70}" type="presParOf" srcId="{79A75FDC-96C3-4A2F-9517-F7C251EA15A1}" destId="{CB1BA77A-F9F1-4C5D-98EB-8108E55D17A5}" srcOrd="1" destOrd="0" presId="urn:microsoft.com/office/officeart/2005/8/layout/list1"/>
    <dgm:cxn modelId="{D070FE4D-5705-4036-8290-4B68AA03CD6E}" type="presParOf" srcId="{79A75FDC-96C3-4A2F-9517-F7C251EA15A1}" destId="{66EFF4F0-928E-401D-9DBE-F2FBAB9104FA}" srcOrd="2" destOrd="0" presId="urn:microsoft.com/office/officeart/2005/8/layout/list1"/>
    <dgm:cxn modelId="{526174B5-3E0E-4E50-AC29-3C442F0180A6}" type="presParOf" srcId="{79A75FDC-96C3-4A2F-9517-F7C251EA15A1}" destId="{4EE4D635-3A40-4B52-9F9A-93886E973EBC}" srcOrd="3" destOrd="0" presId="urn:microsoft.com/office/officeart/2005/8/layout/list1"/>
    <dgm:cxn modelId="{69AB8409-698E-4171-BC43-83CCC94C15A1}" type="presParOf" srcId="{79A75FDC-96C3-4A2F-9517-F7C251EA15A1}" destId="{F3BE0E45-22AF-4DD4-9ED1-E60DADB168E6}" srcOrd="4" destOrd="0" presId="urn:microsoft.com/office/officeart/2005/8/layout/list1"/>
    <dgm:cxn modelId="{BC0DF656-9F9B-4189-BB95-B55B70053FDE}" type="presParOf" srcId="{F3BE0E45-22AF-4DD4-9ED1-E60DADB168E6}" destId="{5CD3C63F-3998-444B-BCED-73FE2DEFD726}" srcOrd="0" destOrd="0" presId="urn:microsoft.com/office/officeart/2005/8/layout/list1"/>
    <dgm:cxn modelId="{B29CCA18-C445-4857-8EEB-7E0F7A7FB832}" type="presParOf" srcId="{F3BE0E45-22AF-4DD4-9ED1-E60DADB168E6}" destId="{60DFC0F1-4F4D-4C94-8EEE-69031CF148A8}" srcOrd="1" destOrd="0" presId="urn:microsoft.com/office/officeart/2005/8/layout/list1"/>
    <dgm:cxn modelId="{B2B7A31E-772D-451D-B3F3-70D287061E9A}" type="presParOf" srcId="{79A75FDC-96C3-4A2F-9517-F7C251EA15A1}" destId="{53A53094-587C-4A8B-9EF4-4DE2FF24F5FA}" srcOrd="5" destOrd="0" presId="urn:microsoft.com/office/officeart/2005/8/layout/list1"/>
    <dgm:cxn modelId="{EF2617F6-B7AF-449E-A8C0-97252E620997}" type="presParOf" srcId="{79A75FDC-96C3-4A2F-9517-F7C251EA15A1}" destId="{C16B598C-0D55-4F48-9525-FC9ED0537464}" srcOrd="6" destOrd="0" presId="urn:microsoft.com/office/officeart/2005/8/layout/list1"/>
    <dgm:cxn modelId="{E2BAC51C-4255-42EC-B288-553A9DE6438C}" type="presParOf" srcId="{79A75FDC-96C3-4A2F-9517-F7C251EA15A1}" destId="{81FE6EDB-1C88-4482-B350-AC4D1682F4AB}" srcOrd="7" destOrd="0" presId="urn:microsoft.com/office/officeart/2005/8/layout/list1"/>
    <dgm:cxn modelId="{8091C5B6-1E75-4C2C-BFE2-060CFA274C8B}" type="presParOf" srcId="{79A75FDC-96C3-4A2F-9517-F7C251EA15A1}" destId="{9E17FC8E-EE66-4CB2-8597-AF89578BEA97}" srcOrd="8" destOrd="0" presId="urn:microsoft.com/office/officeart/2005/8/layout/list1"/>
    <dgm:cxn modelId="{408C4C86-2D1D-4AF0-8D3A-883BF89AB447}" type="presParOf" srcId="{9E17FC8E-EE66-4CB2-8597-AF89578BEA97}" destId="{65F470EB-7BC9-4A1A-ADB0-07A0719BECD5}" srcOrd="0" destOrd="0" presId="urn:microsoft.com/office/officeart/2005/8/layout/list1"/>
    <dgm:cxn modelId="{3FAA62D3-F846-41AD-9062-55413D5C4BC0}" type="presParOf" srcId="{9E17FC8E-EE66-4CB2-8597-AF89578BEA97}" destId="{18422FEB-574A-44F8-816D-758C294950BB}" srcOrd="1" destOrd="0" presId="urn:microsoft.com/office/officeart/2005/8/layout/list1"/>
    <dgm:cxn modelId="{2F68666D-F40D-42E5-ACE6-55A03AED3BE3}" type="presParOf" srcId="{79A75FDC-96C3-4A2F-9517-F7C251EA15A1}" destId="{6C8B4F58-CCF3-438F-AEC2-3C1D13A9D04A}" srcOrd="9" destOrd="0" presId="urn:microsoft.com/office/officeart/2005/8/layout/list1"/>
    <dgm:cxn modelId="{560AF317-2EFE-470D-830F-A6CD1978C552}" type="presParOf" srcId="{79A75FDC-96C3-4A2F-9517-F7C251EA15A1}" destId="{11D370E8-7EBB-440C-9D5E-CD03BA4C4676}" srcOrd="10" destOrd="0" presId="urn:microsoft.com/office/officeart/2005/8/layout/list1"/>
    <dgm:cxn modelId="{48299B63-D83F-4F27-ADC4-304E7ECF903A}" type="presParOf" srcId="{79A75FDC-96C3-4A2F-9517-F7C251EA15A1}" destId="{12157E37-82A8-4EE7-9F91-95FF25223481}" srcOrd="11" destOrd="0" presId="urn:microsoft.com/office/officeart/2005/8/layout/list1"/>
    <dgm:cxn modelId="{21920BD5-C1CE-4939-A948-92E2E6A979C7}" type="presParOf" srcId="{79A75FDC-96C3-4A2F-9517-F7C251EA15A1}" destId="{F3AF37A7-83B2-43B5-903C-75061348B046}" srcOrd="12" destOrd="0" presId="urn:microsoft.com/office/officeart/2005/8/layout/list1"/>
    <dgm:cxn modelId="{AF1DA0B8-75EF-4929-8802-1C285E421D22}" type="presParOf" srcId="{F3AF37A7-83B2-43B5-903C-75061348B046}" destId="{BE13693E-AF70-4335-97DB-14D6F5DD6887}" srcOrd="0" destOrd="0" presId="urn:microsoft.com/office/officeart/2005/8/layout/list1"/>
    <dgm:cxn modelId="{B7D09EFD-0D97-413B-86DB-D2C6E0DA2FB2}" type="presParOf" srcId="{F3AF37A7-83B2-43B5-903C-75061348B046}" destId="{219E257C-4D90-4489-95AA-2048F5B71E60}" srcOrd="1" destOrd="0" presId="urn:microsoft.com/office/officeart/2005/8/layout/list1"/>
    <dgm:cxn modelId="{633AA8CE-168F-4A91-8C85-493DC84363B7}" type="presParOf" srcId="{79A75FDC-96C3-4A2F-9517-F7C251EA15A1}" destId="{40E898FD-BD75-4EC9-8B91-2EE4057BC31E}" srcOrd="13" destOrd="0" presId="urn:microsoft.com/office/officeart/2005/8/layout/list1"/>
    <dgm:cxn modelId="{D41BD81C-ADC4-42D0-80CE-688D06163AA2}" type="presParOf" srcId="{79A75FDC-96C3-4A2F-9517-F7C251EA15A1}" destId="{94FC5F2D-C88B-44DD-B92E-AD48555173AB}" srcOrd="14" destOrd="0" presId="urn:microsoft.com/office/officeart/2005/8/layout/list1"/>
    <dgm:cxn modelId="{1712C40A-F5F4-4066-B403-B6F2D40813DB}" type="presParOf" srcId="{79A75FDC-96C3-4A2F-9517-F7C251EA15A1}" destId="{B3B9D4C2-6D41-43AB-B908-AFF37941E719}" srcOrd="15" destOrd="0" presId="urn:microsoft.com/office/officeart/2005/8/layout/list1"/>
    <dgm:cxn modelId="{57517AC4-56CA-4ADA-AD1D-FFF45519CA18}" type="presParOf" srcId="{79A75FDC-96C3-4A2F-9517-F7C251EA15A1}" destId="{78388431-B517-4635-A76E-F089F18F4D23}" srcOrd="16" destOrd="0" presId="urn:microsoft.com/office/officeart/2005/8/layout/list1"/>
    <dgm:cxn modelId="{B0BE938B-6090-4897-B309-FC0F16445EE1}" type="presParOf" srcId="{78388431-B517-4635-A76E-F089F18F4D23}" destId="{83D3EF27-9920-4C20-97B3-E72D6AF4CE2A}" srcOrd="0" destOrd="0" presId="urn:microsoft.com/office/officeart/2005/8/layout/list1"/>
    <dgm:cxn modelId="{C4E6A6BD-650E-42C1-9C7B-9A28FBFACE24}" type="presParOf" srcId="{78388431-B517-4635-A76E-F089F18F4D23}" destId="{EAC7E042-3DD3-4AD9-BB73-BFBE0F8D4B4A}" srcOrd="1" destOrd="0" presId="urn:microsoft.com/office/officeart/2005/8/layout/list1"/>
    <dgm:cxn modelId="{4832F1F0-5E8F-4284-A283-1A6C93DA57F4}" type="presParOf" srcId="{79A75FDC-96C3-4A2F-9517-F7C251EA15A1}" destId="{34310E7A-6840-4B11-8311-BC8125854176}" srcOrd="17" destOrd="0" presId="urn:microsoft.com/office/officeart/2005/8/layout/list1"/>
    <dgm:cxn modelId="{55F39DFB-5EE6-447B-BCCB-BDD1C9994095}" type="presParOf" srcId="{79A75FDC-96C3-4A2F-9517-F7C251EA15A1}" destId="{0CCBCF88-520A-485D-8FB5-9B5CA9776F5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DCBFCA-7FFF-4CEE-A716-07FDBD35CCF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BD0166-A6C1-4CB6-9AA4-A4EDBF041C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 off previous work with the goal of improving and updating the program to the newest version of </a:t>
          </a:r>
          <a:r>
            <a:rPr lang="en-US">
              <a:latin typeface="Goudy Old Style"/>
            </a:rPr>
            <a:t>YOLOv10</a:t>
          </a:r>
          <a:endParaRPr lang="en-US"/>
        </a:p>
      </dgm:t>
    </dgm:pt>
    <dgm:pt modelId="{88E1902C-0C0C-4CAF-B857-84B85E91E19A}" type="parTrans" cxnId="{9EA82B68-4BAF-4D8B-9BC4-18BD4B4A0BB0}">
      <dgm:prSet/>
      <dgm:spPr/>
      <dgm:t>
        <a:bodyPr/>
        <a:lstStyle/>
        <a:p>
          <a:endParaRPr lang="en-US"/>
        </a:p>
      </dgm:t>
    </dgm:pt>
    <dgm:pt modelId="{1BC1A031-7BB5-47E6-B37F-2DA42090E657}" type="sibTrans" cxnId="{9EA82B68-4BAF-4D8B-9BC4-18BD4B4A0BB0}">
      <dgm:prSet/>
      <dgm:spPr/>
      <dgm:t>
        <a:bodyPr/>
        <a:lstStyle/>
        <a:p>
          <a:endParaRPr lang="en-US"/>
        </a:p>
      </dgm:t>
    </dgm:pt>
    <dgm:pt modelId="{2BA3F977-7618-48C7-ABD4-35F3E46187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Advance the project from images to videos using YOLOv10</a:t>
          </a:r>
        </a:p>
      </dgm:t>
    </dgm:pt>
    <dgm:pt modelId="{E568817A-686C-4861-9348-33EE8C2EEC9E}" type="parTrans" cxnId="{A3949285-CAFD-40A3-AEB8-E66CD1E7A39D}">
      <dgm:prSet/>
      <dgm:spPr/>
      <dgm:t>
        <a:bodyPr/>
        <a:lstStyle/>
        <a:p>
          <a:endParaRPr lang="en-US"/>
        </a:p>
      </dgm:t>
    </dgm:pt>
    <dgm:pt modelId="{D43D3E1C-A0B5-4214-BF3C-29BACEEB8550}" type="sibTrans" cxnId="{A3949285-CAFD-40A3-AEB8-E66CD1E7A39D}">
      <dgm:prSet/>
      <dgm:spPr/>
      <dgm:t>
        <a:bodyPr/>
        <a:lstStyle/>
        <a:p>
          <a:endParaRPr lang="en-US"/>
        </a:p>
      </dgm:t>
    </dgm:pt>
    <dgm:pt modelId="{BD8C8418-6B93-45CA-AE65-254056FC75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Implementing DenseDepth to create a 3D bounding box as opposed to 2D to improve confidence of data and improving quality within the code.</a:t>
          </a:r>
        </a:p>
      </dgm:t>
    </dgm:pt>
    <dgm:pt modelId="{10DDC758-88F9-420F-B88B-7D1DFB2EC2E4}" type="parTrans" cxnId="{CE73361B-3095-4A7F-ADAE-C5F7E21B5473}">
      <dgm:prSet/>
      <dgm:spPr/>
      <dgm:t>
        <a:bodyPr/>
        <a:lstStyle/>
        <a:p>
          <a:endParaRPr lang="en-US"/>
        </a:p>
      </dgm:t>
    </dgm:pt>
    <dgm:pt modelId="{95BF5D82-6683-46C1-AB67-6C72AB56D5DB}" type="sibTrans" cxnId="{CE73361B-3095-4A7F-ADAE-C5F7E21B5473}">
      <dgm:prSet/>
      <dgm:spPr/>
      <dgm:t>
        <a:bodyPr/>
        <a:lstStyle/>
        <a:p>
          <a:endParaRPr lang="en-US"/>
        </a:p>
      </dgm:t>
    </dgm:pt>
    <dgm:pt modelId="{719595F5-7F03-4EBF-A22E-0032CBBAFC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Hoping to publish our results via a conference paper. </a:t>
          </a:r>
        </a:p>
      </dgm:t>
    </dgm:pt>
    <dgm:pt modelId="{4357AC5E-9542-42C0-A5A8-7D603A3717D9}" type="parTrans" cxnId="{EF0DCCE9-529D-4E7C-9B7C-30661A9917DD}">
      <dgm:prSet/>
      <dgm:spPr/>
      <dgm:t>
        <a:bodyPr/>
        <a:lstStyle/>
        <a:p>
          <a:endParaRPr lang="en-US"/>
        </a:p>
      </dgm:t>
    </dgm:pt>
    <dgm:pt modelId="{E6B166FA-EC2A-4BDC-A346-8C3A0DFCA8F0}" type="sibTrans" cxnId="{EF0DCCE9-529D-4E7C-9B7C-30661A9917DD}">
      <dgm:prSet/>
      <dgm:spPr/>
      <dgm:t>
        <a:bodyPr/>
        <a:lstStyle/>
        <a:p>
          <a:endParaRPr lang="en-US"/>
        </a:p>
      </dgm:t>
    </dgm:pt>
    <dgm:pt modelId="{08209008-2684-40B8-894E-34A4C66322A1}" type="pres">
      <dgm:prSet presAssocID="{EDDCBFCA-7FFF-4CEE-A716-07FDBD35CCFD}" presName="root" presStyleCnt="0">
        <dgm:presLayoutVars>
          <dgm:dir/>
          <dgm:resizeHandles val="exact"/>
        </dgm:presLayoutVars>
      </dgm:prSet>
      <dgm:spPr/>
    </dgm:pt>
    <dgm:pt modelId="{1B487FC5-4BE3-4C87-9CFA-75445A885906}" type="pres">
      <dgm:prSet presAssocID="{98BD0166-A6C1-4CB6-9AA4-A4EDBF041C49}" presName="compNode" presStyleCnt="0"/>
      <dgm:spPr/>
    </dgm:pt>
    <dgm:pt modelId="{A666B728-EC29-48F5-9093-39EA05C1F278}" type="pres">
      <dgm:prSet presAssocID="{98BD0166-A6C1-4CB6-9AA4-A4EDBF041C4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EFB16A7-D3A7-4C97-850F-F86D524A0C38}" type="pres">
      <dgm:prSet presAssocID="{98BD0166-A6C1-4CB6-9AA4-A4EDBF041C49}" presName="spaceRect" presStyleCnt="0"/>
      <dgm:spPr/>
    </dgm:pt>
    <dgm:pt modelId="{9D5BEA01-F639-4BD6-A64A-CF4637F64CA3}" type="pres">
      <dgm:prSet presAssocID="{98BD0166-A6C1-4CB6-9AA4-A4EDBF041C49}" presName="textRect" presStyleLbl="revTx" presStyleIdx="0" presStyleCnt="4">
        <dgm:presLayoutVars>
          <dgm:chMax val="1"/>
          <dgm:chPref val="1"/>
        </dgm:presLayoutVars>
      </dgm:prSet>
      <dgm:spPr/>
    </dgm:pt>
    <dgm:pt modelId="{02DC64FA-706D-4689-BB61-924F89DCA9F7}" type="pres">
      <dgm:prSet presAssocID="{1BC1A031-7BB5-47E6-B37F-2DA42090E657}" presName="sibTrans" presStyleCnt="0"/>
      <dgm:spPr/>
    </dgm:pt>
    <dgm:pt modelId="{B6E26C0F-7DEE-4851-A8F5-D8EE32B52406}" type="pres">
      <dgm:prSet presAssocID="{2BA3F977-7618-48C7-ABD4-35F3E46187B9}" presName="compNode" presStyleCnt="0"/>
      <dgm:spPr/>
    </dgm:pt>
    <dgm:pt modelId="{3A38BFDE-4639-4A2E-9075-4AD5C02CE9B1}" type="pres">
      <dgm:prSet presAssocID="{2BA3F977-7618-48C7-ABD4-35F3E46187B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7375A109-4CC4-4D01-AF84-BAA3E87A607B}" type="pres">
      <dgm:prSet presAssocID="{2BA3F977-7618-48C7-ABD4-35F3E46187B9}" presName="spaceRect" presStyleCnt="0"/>
      <dgm:spPr/>
    </dgm:pt>
    <dgm:pt modelId="{0E40154A-0507-440A-828A-74E4DEE7BBAE}" type="pres">
      <dgm:prSet presAssocID="{2BA3F977-7618-48C7-ABD4-35F3E46187B9}" presName="textRect" presStyleLbl="revTx" presStyleIdx="1" presStyleCnt="4">
        <dgm:presLayoutVars>
          <dgm:chMax val="1"/>
          <dgm:chPref val="1"/>
        </dgm:presLayoutVars>
      </dgm:prSet>
      <dgm:spPr/>
    </dgm:pt>
    <dgm:pt modelId="{BE8812CE-4463-4165-B163-ADBA00565233}" type="pres">
      <dgm:prSet presAssocID="{D43D3E1C-A0B5-4214-BF3C-29BACEEB8550}" presName="sibTrans" presStyleCnt="0"/>
      <dgm:spPr/>
    </dgm:pt>
    <dgm:pt modelId="{D7C63A7A-997F-4283-A15E-CBDC6523CDA1}" type="pres">
      <dgm:prSet presAssocID="{BD8C8418-6B93-45CA-AE65-254056FC7589}" presName="compNode" presStyleCnt="0"/>
      <dgm:spPr/>
    </dgm:pt>
    <dgm:pt modelId="{73A943E4-B111-4F3A-AADE-AAF847609D63}" type="pres">
      <dgm:prSet presAssocID="{BD8C8418-6B93-45CA-AE65-254056FC758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9446F6DF-5250-4DEE-8B0D-AEA46BCF9D3A}" type="pres">
      <dgm:prSet presAssocID="{BD8C8418-6B93-45CA-AE65-254056FC7589}" presName="spaceRect" presStyleCnt="0"/>
      <dgm:spPr/>
    </dgm:pt>
    <dgm:pt modelId="{16675346-DEFA-4F7F-BC6A-9266C717B3D0}" type="pres">
      <dgm:prSet presAssocID="{BD8C8418-6B93-45CA-AE65-254056FC7589}" presName="textRect" presStyleLbl="revTx" presStyleIdx="2" presStyleCnt="4">
        <dgm:presLayoutVars>
          <dgm:chMax val="1"/>
          <dgm:chPref val="1"/>
        </dgm:presLayoutVars>
      </dgm:prSet>
      <dgm:spPr/>
    </dgm:pt>
    <dgm:pt modelId="{40342F94-5523-4832-90DC-292C9FDA92B3}" type="pres">
      <dgm:prSet presAssocID="{95BF5D82-6683-46C1-AB67-6C72AB56D5DB}" presName="sibTrans" presStyleCnt="0"/>
      <dgm:spPr/>
    </dgm:pt>
    <dgm:pt modelId="{55A1A25F-61C4-4CEC-A808-09FC69879858}" type="pres">
      <dgm:prSet presAssocID="{719595F5-7F03-4EBF-A22E-0032CBBAFCEF}" presName="compNode" presStyleCnt="0"/>
      <dgm:spPr/>
    </dgm:pt>
    <dgm:pt modelId="{DBA3928E-CE3D-4941-A215-9676BB862109}" type="pres">
      <dgm:prSet presAssocID="{719595F5-7F03-4EBF-A22E-0032CBBAFCE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4CA1A72B-D6B7-416A-BA36-53A79BE638E7}" type="pres">
      <dgm:prSet presAssocID="{719595F5-7F03-4EBF-A22E-0032CBBAFCEF}" presName="spaceRect" presStyleCnt="0"/>
      <dgm:spPr/>
    </dgm:pt>
    <dgm:pt modelId="{50D40310-2754-4FF9-B4D3-1E174C57A872}" type="pres">
      <dgm:prSet presAssocID="{719595F5-7F03-4EBF-A22E-0032CBBAFCE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DB84B0E-C628-430D-8F62-C3826BE93F80}" type="presOf" srcId="{98BD0166-A6C1-4CB6-9AA4-A4EDBF041C49}" destId="{9D5BEA01-F639-4BD6-A64A-CF4637F64CA3}" srcOrd="0" destOrd="0" presId="urn:microsoft.com/office/officeart/2018/2/layout/IconLabelList"/>
    <dgm:cxn modelId="{CE73361B-3095-4A7F-ADAE-C5F7E21B5473}" srcId="{EDDCBFCA-7FFF-4CEE-A716-07FDBD35CCFD}" destId="{BD8C8418-6B93-45CA-AE65-254056FC7589}" srcOrd="2" destOrd="0" parTransId="{10DDC758-88F9-420F-B88B-7D1DFB2EC2E4}" sibTransId="{95BF5D82-6683-46C1-AB67-6C72AB56D5DB}"/>
    <dgm:cxn modelId="{13776A35-76AC-4F86-B56E-758CB76305AE}" type="presOf" srcId="{EDDCBFCA-7FFF-4CEE-A716-07FDBD35CCFD}" destId="{08209008-2684-40B8-894E-34A4C66322A1}" srcOrd="0" destOrd="0" presId="urn:microsoft.com/office/officeart/2018/2/layout/IconLabelList"/>
    <dgm:cxn modelId="{5F0FFB3D-6DFC-45C1-B2FE-BB15C1C75A4D}" type="presOf" srcId="{2BA3F977-7618-48C7-ABD4-35F3E46187B9}" destId="{0E40154A-0507-440A-828A-74E4DEE7BBAE}" srcOrd="0" destOrd="0" presId="urn:microsoft.com/office/officeart/2018/2/layout/IconLabelList"/>
    <dgm:cxn modelId="{9EA82B68-4BAF-4D8B-9BC4-18BD4B4A0BB0}" srcId="{EDDCBFCA-7FFF-4CEE-A716-07FDBD35CCFD}" destId="{98BD0166-A6C1-4CB6-9AA4-A4EDBF041C49}" srcOrd="0" destOrd="0" parTransId="{88E1902C-0C0C-4CAF-B857-84B85E91E19A}" sibTransId="{1BC1A031-7BB5-47E6-B37F-2DA42090E657}"/>
    <dgm:cxn modelId="{A3949285-CAFD-40A3-AEB8-E66CD1E7A39D}" srcId="{EDDCBFCA-7FFF-4CEE-A716-07FDBD35CCFD}" destId="{2BA3F977-7618-48C7-ABD4-35F3E46187B9}" srcOrd="1" destOrd="0" parTransId="{E568817A-686C-4861-9348-33EE8C2EEC9E}" sibTransId="{D43D3E1C-A0B5-4214-BF3C-29BACEEB8550}"/>
    <dgm:cxn modelId="{B459ACD5-4EA8-4F1C-80F8-37AF3D074C16}" type="presOf" srcId="{719595F5-7F03-4EBF-A22E-0032CBBAFCEF}" destId="{50D40310-2754-4FF9-B4D3-1E174C57A872}" srcOrd="0" destOrd="0" presId="urn:microsoft.com/office/officeart/2018/2/layout/IconLabelList"/>
    <dgm:cxn modelId="{747D2FD9-92B7-4AF9-B2FB-546D94A07A08}" type="presOf" srcId="{BD8C8418-6B93-45CA-AE65-254056FC7589}" destId="{16675346-DEFA-4F7F-BC6A-9266C717B3D0}" srcOrd="0" destOrd="0" presId="urn:microsoft.com/office/officeart/2018/2/layout/IconLabelList"/>
    <dgm:cxn modelId="{EF0DCCE9-529D-4E7C-9B7C-30661A9917DD}" srcId="{EDDCBFCA-7FFF-4CEE-A716-07FDBD35CCFD}" destId="{719595F5-7F03-4EBF-A22E-0032CBBAFCEF}" srcOrd="3" destOrd="0" parTransId="{4357AC5E-9542-42C0-A5A8-7D603A3717D9}" sibTransId="{E6B166FA-EC2A-4BDC-A346-8C3A0DFCA8F0}"/>
    <dgm:cxn modelId="{CDF4D0CC-A9B3-48F9-B66A-619FA486E6D6}" type="presParOf" srcId="{08209008-2684-40B8-894E-34A4C66322A1}" destId="{1B487FC5-4BE3-4C87-9CFA-75445A885906}" srcOrd="0" destOrd="0" presId="urn:microsoft.com/office/officeart/2018/2/layout/IconLabelList"/>
    <dgm:cxn modelId="{A177E783-D881-4ABE-AB19-84C979D75E48}" type="presParOf" srcId="{1B487FC5-4BE3-4C87-9CFA-75445A885906}" destId="{A666B728-EC29-48F5-9093-39EA05C1F278}" srcOrd="0" destOrd="0" presId="urn:microsoft.com/office/officeart/2018/2/layout/IconLabelList"/>
    <dgm:cxn modelId="{13DC04E5-4459-41CB-B5BF-EB0D7A3D1DA8}" type="presParOf" srcId="{1B487FC5-4BE3-4C87-9CFA-75445A885906}" destId="{1EFB16A7-D3A7-4C97-850F-F86D524A0C38}" srcOrd="1" destOrd="0" presId="urn:microsoft.com/office/officeart/2018/2/layout/IconLabelList"/>
    <dgm:cxn modelId="{B5D3AB3F-A99E-4A49-832B-601D4C6D230E}" type="presParOf" srcId="{1B487FC5-4BE3-4C87-9CFA-75445A885906}" destId="{9D5BEA01-F639-4BD6-A64A-CF4637F64CA3}" srcOrd="2" destOrd="0" presId="urn:microsoft.com/office/officeart/2018/2/layout/IconLabelList"/>
    <dgm:cxn modelId="{4C7AC157-3986-4131-8737-C0B5D20B1CE2}" type="presParOf" srcId="{08209008-2684-40B8-894E-34A4C66322A1}" destId="{02DC64FA-706D-4689-BB61-924F89DCA9F7}" srcOrd="1" destOrd="0" presId="urn:microsoft.com/office/officeart/2018/2/layout/IconLabelList"/>
    <dgm:cxn modelId="{8A86D90B-2BE1-4E0F-9D71-A5BAA1F1A084}" type="presParOf" srcId="{08209008-2684-40B8-894E-34A4C66322A1}" destId="{B6E26C0F-7DEE-4851-A8F5-D8EE32B52406}" srcOrd="2" destOrd="0" presId="urn:microsoft.com/office/officeart/2018/2/layout/IconLabelList"/>
    <dgm:cxn modelId="{C1C342DE-42C6-4BB9-AB27-2BFD6FA00947}" type="presParOf" srcId="{B6E26C0F-7DEE-4851-A8F5-D8EE32B52406}" destId="{3A38BFDE-4639-4A2E-9075-4AD5C02CE9B1}" srcOrd="0" destOrd="0" presId="urn:microsoft.com/office/officeart/2018/2/layout/IconLabelList"/>
    <dgm:cxn modelId="{E0588632-A6A6-4354-9940-256FB3999E06}" type="presParOf" srcId="{B6E26C0F-7DEE-4851-A8F5-D8EE32B52406}" destId="{7375A109-4CC4-4D01-AF84-BAA3E87A607B}" srcOrd="1" destOrd="0" presId="urn:microsoft.com/office/officeart/2018/2/layout/IconLabelList"/>
    <dgm:cxn modelId="{B9162247-CC0E-4819-9C87-FA8FFC74FC60}" type="presParOf" srcId="{B6E26C0F-7DEE-4851-A8F5-D8EE32B52406}" destId="{0E40154A-0507-440A-828A-74E4DEE7BBAE}" srcOrd="2" destOrd="0" presId="urn:microsoft.com/office/officeart/2018/2/layout/IconLabelList"/>
    <dgm:cxn modelId="{B18794D9-6FA8-44CE-AC23-145F0B63E0AD}" type="presParOf" srcId="{08209008-2684-40B8-894E-34A4C66322A1}" destId="{BE8812CE-4463-4165-B163-ADBA00565233}" srcOrd="3" destOrd="0" presId="urn:microsoft.com/office/officeart/2018/2/layout/IconLabelList"/>
    <dgm:cxn modelId="{F7708401-3BF3-4CD4-A7D9-5E0600CD411F}" type="presParOf" srcId="{08209008-2684-40B8-894E-34A4C66322A1}" destId="{D7C63A7A-997F-4283-A15E-CBDC6523CDA1}" srcOrd="4" destOrd="0" presId="urn:microsoft.com/office/officeart/2018/2/layout/IconLabelList"/>
    <dgm:cxn modelId="{97B10461-DF68-488A-A49D-16E3071277A0}" type="presParOf" srcId="{D7C63A7A-997F-4283-A15E-CBDC6523CDA1}" destId="{73A943E4-B111-4F3A-AADE-AAF847609D63}" srcOrd="0" destOrd="0" presId="urn:microsoft.com/office/officeart/2018/2/layout/IconLabelList"/>
    <dgm:cxn modelId="{D995209E-AAA3-4D72-BECE-16C17E3C2447}" type="presParOf" srcId="{D7C63A7A-997F-4283-A15E-CBDC6523CDA1}" destId="{9446F6DF-5250-4DEE-8B0D-AEA46BCF9D3A}" srcOrd="1" destOrd="0" presId="urn:microsoft.com/office/officeart/2018/2/layout/IconLabelList"/>
    <dgm:cxn modelId="{2A6CF4D9-8338-49DB-8BE8-0C19B8B72668}" type="presParOf" srcId="{D7C63A7A-997F-4283-A15E-CBDC6523CDA1}" destId="{16675346-DEFA-4F7F-BC6A-9266C717B3D0}" srcOrd="2" destOrd="0" presId="urn:microsoft.com/office/officeart/2018/2/layout/IconLabelList"/>
    <dgm:cxn modelId="{A579C9DD-CD0F-4269-AE33-80978D1757A2}" type="presParOf" srcId="{08209008-2684-40B8-894E-34A4C66322A1}" destId="{40342F94-5523-4832-90DC-292C9FDA92B3}" srcOrd="5" destOrd="0" presId="urn:microsoft.com/office/officeart/2018/2/layout/IconLabelList"/>
    <dgm:cxn modelId="{34714575-1F3E-403D-B6E0-93700B406ADE}" type="presParOf" srcId="{08209008-2684-40B8-894E-34A4C66322A1}" destId="{55A1A25F-61C4-4CEC-A808-09FC69879858}" srcOrd="6" destOrd="0" presId="urn:microsoft.com/office/officeart/2018/2/layout/IconLabelList"/>
    <dgm:cxn modelId="{725FA739-BA2E-4CD6-B619-FEE6C1D28A3C}" type="presParOf" srcId="{55A1A25F-61C4-4CEC-A808-09FC69879858}" destId="{DBA3928E-CE3D-4941-A215-9676BB862109}" srcOrd="0" destOrd="0" presId="urn:microsoft.com/office/officeart/2018/2/layout/IconLabelList"/>
    <dgm:cxn modelId="{BD670691-6A28-46AA-A987-E9C74C9615A5}" type="presParOf" srcId="{55A1A25F-61C4-4CEC-A808-09FC69879858}" destId="{4CA1A72B-D6B7-416A-BA36-53A79BE638E7}" srcOrd="1" destOrd="0" presId="urn:microsoft.com/office/officeart/2018/2/layout/IconLabelList"/>
    <dgm:cxn modelId="{3D7506D5-7234-463E-8CD0-1E5471B0D3C2}" type="presParOf" srcId="{55A1A25F-61C4-4CEC-A808-09FC69879858}" destId="{50D40310-2754-4FF9-B4D3-1E174C57A87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FF4F0-928E-401D-9DBE-F2FBAB9104FA}">
      <dsp:nvSpPr>
        <dsp:cNvPr id="0" name=""/>
        <dsp:cNvSpPr/>
      </dsp:nvSpPr>
      <dsp:spPr>
        <a:xfrm>
          <a:off x="0" y="381172"/>
          <a:ext cx="6096000" cy="87648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37388" rIns="47311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2024 Objectives</a:t>
          </a:r>
        </a:p>
      </dsp:txBody>
      <dsp:txXfrm>
        <a:off x="0" y="381172"/>
        <a:ext cx="6096000" cy="876487"/>
      </dsp:txXfrm>
    </dsp:sp>
    <dsp:sp modelId="{2E1D64AA-3914-46FB-8C52-9B0B352A4A6F}">
      <dsp:nvSpPr>
        <dsp:cNvPr id="0" name=""/>
        <dsp:cNvSpPr/>
      </dsp:nvSpPr>
      <dsp:spPr>
        <a:xfrm>
          <a:off x="304800" y="71212"/>
          <a:ext cx="4267200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Background and Objectives</a:t>
          </a:r>
        </a:p>
      </dsp:txBody>
      <dsp:txXfrm>
        <a:off x="335062" y="101474"/>
        <a:ext cx="4206676" cy="559396"/>
      </dsp:txXfrm>
    </dsp:sp>
    <dsp:sp modelId="{C16B598C-0D55-4F48-9525-FC9ED0537464}">
      <dsp:nvSpPr>
        <dsp:cNvPr id="0" name=""/>
        <dsp:cNvSpPr/>
      </dsp:nvSpPr>
      <dsp:spPr>
        <a:xfrm>
          <a:off x="0" y="1681020"/>
          <a:ext cx="6096000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DFC0F1-4F4D-4C94-8EEE-69031CF148A8}">
      <dsp:nvSpPr>
        <dsp:cNvPr id="0" name=""/>
        <dsp:cNvSpPr/>
      </dsp:nvSpPr>
      <dsp:spPr>
        <a:xfrm>
          <a:off x="304800" y="1371060"/>
          <a:ext cx="4267200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Methods and Approaches </a:t>
          </a:r>
        </a:p>
      </dsp:txBody>
      <dsp:txXfrm>
        <a:off x="335062" y="1401322"/>
        <a:ext cx="4206676" cy="559396"/>
      </dsp:txXfrm>
    </dsp:sp>
    <dsp:sp modelId="{11D370E8-7EBB-440C-9D5E-CD03BA4C4676}">
      <dsp:nvSpPr>
        <dsp:cNvPr id="0" name=""/>
        <dsp:cNvSpPr/>
      </dsp:nvSpPr>
      <dsp:spPr>
        <a:xfrm>
          <a:off x="0" y="2633580"/>
          <a:ext cx="6096000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22FEB-574A-44F8-816D-758C294950BB}">
      <dsp:nvSpPr>
        <dsp:cNvPr id="0" name=""/>
        <dsp:cNvSpPr/>
      </dsp:nvSpPr>
      <dsp:spPr>
        <a:xfrm>
          <a:off x="304800" y="2323620"/>
          <a:ext cx="4267200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Expected Results and Impact</a:t>
          </a:r>
        </a:p>
      </dsp:txBody>
      <dsp:txXfrm>
        <a:off x="335062" y="2353882"/>
        <a:ext cx="4206676" cy="559396"/>
      </dsp:txXfrm>
    </dsp:sp>
    <dsp:sp modelId="{94FC5F2D-C88B-44DD-B92E-AD48555173AB}">
      <dsp:nvSpPr>
        <dsp:cNvPr id="0" name=""/>
        <dsp:cNvSpPr/>
      </dsp:nvSpPr>
      <dsp:spPr>
        <a:xfrm>
          <a:off x="0" y="3586140"/>
          <a:ext cx="6096000" cy="87648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37388" rIns="47311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Progress</a:t>
          </a:r>
        </a:p>
      </dsp:txBody>
      <dsp:txXfrm>
        <a:off x="0" y="3586140"/>
        <a:ext cx="6096000" cy="876487"/>
      </dsp:txXfrm>
    </dsp:sp>
    <dsp:sp modelId="{219E257C-4D90-4489-95AA-2048F5B71E60}">
      <dsp:nvSpPr>
        <dsp:cNvPr id="0" name=""/>
        <dsp:cNvSpPr/>
      </dsp:nvSpPr>
      <dsp:spPr>
        <a:xfrm>
          <a:off x="304800" y="3276180"/>
          <a:ext cx="4267200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Timeline</a:t>
          </a:r>
        </a:p>
      </dsp:txBody>
      <dsp:txXfrm>
        <a:off x="335062" y="3306442"/>
        <a:ext cx="4206676" cy="559396"/>
      </dsp:txXfrm>
    </dsp:sp>
    <dsp:sp modelId="{0CCBCF88-520A-485D-8FB5-9B5CA9776F5D}">
      <dsp:nvSpPr>
        <dsp:cNvPr id="0" name=""/>
        <dsp:cNvSpPr/>
      </dsp:nvSpPr>
      <dsp:spPr>
        <a:xfrm>
          <a:off x="0" y="4885987"/>
          <a:ext cx="6096000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C7E042-3DD3-4AD9-BB73-BFBE0F8D4B4A}">
      <dsp:nvSpPr>
        <dsp:cNvPr id="0" name=""/>
        <dsp:cNvSpPr/>
      </dsp:nvSpPr>
      <dsp:spPr>
        <a:xfrm>
          <a:off x="304800" y="4576027"/>
          <a:ext cx="4267200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Questions</a:t>
          </a:r>
        </a:p>
      </dsp:txBody>
      <dsp:txXfrm>
        <a:off x="335062" y="4606289"/>
        <a:ext cx="420667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6B728-EC29-48F5-9093-39EA05C1F278}">
      <dsp:nvSpPr>
        <dsp:cNvPr id="0" name=""/>
        <dsp:cNvSpPr/>
      </dsp:nvSpPr>
      <dsp:spPr>
        <a:xfrm>
          <a:off x="688521" y="942282"/>
          <a:ext cx="918097" cy="9180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BEA01-F639-4BD6-A64A-CF4637F64CA3}">
      <dsp:nvSpPr>
        <dsp:cNvPr id="0" name=""/>
        <dsp:cNvSpPr/>
      </dsp:nvSpPr>
      <dsp:spPr>
        <a:xfrm>
          <a:off x="127462" y="2165815"/>
          <a:ext cx="2040215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Build off previous work with the goal of improving and updating the program to the newest version of </a:t>
          </a:r>
          <a:r>
            <a:rPr lang="en-US" sz="1100" kern="1200">
              <a:latin typeface="Goudy Old Style"/>
            </a:rPr>
            <a:t>YOLOv10</a:t>
          </a:r>
          <a:endParaRPr lang="en-US" sz="1100" kern="1200"/>
        </a:p>
      </dsp:txBody>
      <dsp:txXfrm>
        <a:off x="127462" y="2165815"/>
        <a:ext cx="2040215" cy="810000"/>
      </dsp:txXfrm>
    </dsp:sp>
    <dsp:sp modelId="{3A38BFDE-4639-4A2E-9075-4AD5C02CE9B1}">
      <dsp:nvSpPr>
        <dsp:cNvPr id="0" name=""/>
        <dsp:cNvSpPr/>
      </dsp:nvSpPr>
      <dsp:spPr>
        <a:xfrm>
          <a:off x="3085775" y="942282"/>
          <a:ext cx="918097" cy="9180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0154A-0507-440A-828A-74E4DEE7BBAE}">
      <dsp:nvSpPr>
        <dsp:cNvPr id="0" name=""/>
        <dsp:cNvSpPr/>
      </dsp:nvSpPr>
      <dsp:spPr>
        <a:xfrm>
          <a:off x="2524715" y="2165815"/>
          <a:ext cx="2040215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Advance the project from images to videos using YOLOv10</a:t>
          </a:r>
        </a:p>
      </dsp:txBody>
      <dsp:txXfrm>
        <a:off x="2524715" y="2165815"/>
        <a:ext cx="2040215" cy="810000"/>
      </dsp:txXfrm>
    </dsp:sp>
    <dsp:sp modelId="{73A943E4-B111-4F3A-AADE-AAF847609D63}">
      <dsp:nvSpPr>
        <dsp:cNvPr id="0" name=""/>
        <dsp:cNvSpPr/>
      </dsp:nvSpPr>
      <dsp:spPr>
        <a:xfrm>
          <a:off x="5483028" y="942282"/>
          <a:ext cx="918097" cy="9180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675346-DEFA-4F7F-BC6A-9266C717B3D0}">
      <dsp:nvSpPr>
        <dsp:cNvPr id="0" name=""/>
        <dsp:cNvSpPr/>
      </dsp:nvSpPr>
      <dsp:spPr>
        <a:xfrm>
          <a:off x="4921969" y="2165815"/>
          <a:ext cx="2040215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Implementing DenseDepth to create a 3D bounding box as opposed to 2D to improve confidence of data and improving quality within the code.</a:t>
          </a:r>
        </a:p>
      </dsp:txBody>
      <dsp:txXfrm>
        <a:off x="4921969" y="2165815"/>
        <a:ext cx="2040215" cy="810000"/>
      </dsp:txXfrm>
    </dsp:sp>
    <dsp:sp modelId="{DBA3928E-CE3D-4941-A215-9676BB862109}">
      <dsp:nvSpPr>
        <dsp:cNvPr id="0" name=""/>
        <dsp:cNvSpPr/>
      </dsp:nvSpPr>
      <dsp:spPr>
        <a:xfrm>
          <a:off x="7880282" y="942282"/>
          <a:ext cx="918097" cy="9180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40310-2754-4FF9-B4D3-1E174C57A872}">
      <dsp:nvSpPr>
        <dsp:cNvPr id="0" name=""/>
        <dsp:cNvSpPr/>
      </dsp:nvSpPr>
      <dsp:spPr>
        <a:xfrm>
          <a:off x="7319222" y="2165815"/>
          <a:ext cx="2040215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Hoping to publish our results via a conference paper. </a:t>
          </a:r>
        </a:p>
      </dsp:txBody>
      <dsp:txXfrm>
        <a:off x="7319222" y="2165815"/>
        <a:ext cx="2040215" cy="81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01A10-C9D4-4199-8475-58BFC9A98C01}" type="datetimeFigureOut">
              <a:t>6/18/2024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A2EC9-72F4-4492-9A7F-4A274214AC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02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Speaker: Niko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A2EC9-72F4-4492-9A7F-4A274214AC35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92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Speaker: Micheal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A2EC9-72F4-4492-9A7F-4A274214AC35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9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Speaker: Josh</a:t>
            </a:r>
          </a:p>
          <a:p>
            <a:r>
              <a:rPr lang="en-US"/>
              <a:t>We aim to build upon the previous work done on Oyster Orientation and Deep Learning Image Processing by Joshua Comfort, Ian Rudy, and Dr. </a:t>
            </a:r>
            <a:r>
              <a:rPr lang="en-US" err="1"/>
              <a:t>Yunawei</a:t>
            </a:r>
            <a:r>
              <a:rPr lang="en-US"/>
              <a:t> Jin. Our job is to work in tandem with the USDA to detect oysters using image processing software. This is done thru CNN, which is a deep learning model, that consists of </a:t>
            </a:r>
            <a:r>
              <a:rPr lang="en-US" err="1"/>
              <a:t>manyIn</a:t>
            </a:r>
            <a:r>
              <a:rPr lang="en-US"/>
              <a:t> the results, the research team was able to implement YOLOv5, a deep-learning detection model used to recognize and classify the oysters into 3 different states: slightly open, open, and closed. What we can improve is incorporate the updated version of YOLOv5, YOLOv8 and expand the use of the system to detect depth as well.</a:t>
            </a:r>
            <a:endParaRPr lang="en-US">
              <a:cs typeface="Calibri"/>
            </a:endParaRPr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A2EC9-72F4-4492-9A7F-4A274214AC35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29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Speaker: Josh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A2EC9-72F4-4492-9A7F-4A274214AC35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6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Speaker: Michael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A2EC9-72F4-4492-9A7F-4A274214AC35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7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Speaker: Micheal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A2EC9-72F4-4492-9A7F-4A274214AC35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77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Speaker: Niko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A2EC9-72F4-4492-9A7F-4A274214AC35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52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Speaker: Josh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A2EC9-72F4-4492-9A7F-4A274214AC35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4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Speaker: Niko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A2EC9-72F4-4492-9A7F-4A274214AC35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49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5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8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6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3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4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5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9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3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3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1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7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7600" y="1371599"/>
            <a:ext cx="3390900" cy="2360429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2"/>
                </a:solidFill>
              </a:rPr>
              <a:t>Oyster Life Cycle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7600" y="4114800"/>
            <a:ext cx="3802791" cy="137160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>
                <a:solidFill>
                  <a:schemeClr val="bg2"/>
                </a:solidFill>
              </a:rPr>
              <a:t>By Michael Straus, Joshua </a:t>
            </a:r>
            <a:r>
              <a:rPr lang="en-US" err="1">
                <a:solidFill>
                  <a:schemeClr val="bg2"/>
                </a:solidFill>
              </a:rPr>
              <a:t>Essandoh</a:t>
            </a:r>
            <a:r>
              <a:rPr lang="en-US">
                <a:solidFill>
                  <a:schemeClr val="bg2"/>
                </a:solidFill>
              </a:rPr>
              <a:t>, Nikolai Vukov</a:t>
            </a:r>
          </a:p>
          <a:p>
            <a:r>
              <a:rPr lang="en-US">
                <a:solidFill>
                  <a:schemeClr val="bg2"/>
                </a:solidFill>
              </a:rPr>
              <a:t>Mentors:</a:t>
            </a:r>
          </a:p>
          <a:p>
            <a:r>
              <a:rPr lang="en-US">
                <a:solidFill>
                  <a:schemeClr val="bg2"/>
                </a:solidFill>
              </a:rPr>
              <a:t>Dr. </a:t>
            </a:r>
            <a:r>
              <a:rPr lang="en-US" err="1">
                <a:solidFill>
                  <a:schemeClr val="bg2"/>
                </a:solidFill>
              </a:rPr>
              <a:t>Yuanwei</a:t>
            </a:r>
            <a:r>
              <a:rPr lang="en-US">
                <a:solidFill>
                  <a:schemeClr val="bg2"/>
                </a:solidFill>
              </a:rPr>
              <a:t> Jun, Dr. </a:t>
            </a:r>
            <a:r>
              <a:rPr lang="en-US" err="1">
                <a:solidFill>
                  <a:schemeClr val="bg2"/>
                </a:solidFill>
              </a:rPr>
              <a:t>Enyue</a:t>
            </a:r>
            <a:r>
              <a:rPr lang="en-US">
                <a:solidFill>
                  <a:schemeClr val="bg2"/>
                </a:solidFill>
              </a:rPr>
              <a:t> (Annie) Lu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CA2C14A9-83A8-C5E6-FA50-9AC7B7D467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88" r="27965" b="-3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pic>
        <p:nvPicPr>
          <p:cNvPr id="6" name="Picture 5" descr="A close-up of a coral reef&#10;&#10;Description automatically generated">
            <a:extLst>
              <a:ext uri="{FF2B5EF4-FFF2-40B4-BE49-F238E27FC236}">
                <a16:creationId xmlns:a16="http://schemas.microsoft.com/office/drawing/2014/main" id="{3559B5E4-156F-A3DB-348E-C7C91416B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" y="-8626"/>
            <a:ext cx="6084499" cy="68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A121316-E4D0-41D7-9C79-9FF8F36D4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rab in the water&#10;&#10;Description automatically generated">
            <a:extLst>
              <a:ext uri="{FF2B5EF4-FFF2-40B4-BE49-F238E27FC236}">
                <a16:creationId xmlns:a16="http://schemas.microsoft.com/office/drawing/2014/main" id="{B473D88A-D4BB-F72B-C615-844D0D63DE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23" r="688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7EE0F9E-42CB-4AE4-971C-7BD191D5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AEB967B-31A3-42E3-8382-73443D264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371601"/>
            <a:ext cx="3390900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B6C85-A606-FF59-8092-5ADD1F3D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2936" y="1674629"/>
            <a:ext cx="2550941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5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8336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A27C-2BC9-58F5-560C-BF0AFFE6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5458E-93FD-E16A-CECC-2C7597191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 [1] Joshua Comfort and et al. Detecting the multiple states of oyster activity and</a:t>
            </a:r>
            <a:endParaRPr lang="en-US"/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 orientation using deep learning image processing and computer vision algorithms.</a:t>
            </a:r>
            <a:endParaRPr lang="en-US"/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 Journal of Marine Science and Technology, 1(1):1–5, 2022.</a:t>
            </a:r>
            <a:endParaRPr lang="en-US"/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 [2] Arsalan Mousavian and et al. 3d bounding box estimation using deep learning and</a:t>
            </a:r>
            <a:endParaRPr lang="en-US"/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 geometry. In Proceedings of the IEEE conference on Computer Vision and Pattern</a:t>
            </a:r>
            <a:endParaRPr lang="en-US"/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 Recognition, 2017.</a:t>
            </a:r>
            <a:endParaRPr lang="en-US"/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 [3] Ian Rudy, Alexander Emmert, Alexander </a:t>
            </a:r>
            <a:r>
              <a:rPr lang="en-US" err="1">
                <a:ea typeface="+mj-lt"/>
                <a:cs typeface="+mj-lt"/>
              </a:rPr>
              <a:t>Mekovsky</a:t>
            </a:r>
            <a:r>
              <a:rPr lang="en-US">
                <a:ea typeface="+mj-lt"/>
                <a:cs typeface="+mj-lt"/>
              </a:rPr>
              <a:t>, </a:t>
            </a:r>
            <a:r>
              <a:rPr lang="en-US" err="1">
                <a:ea typeface="+mj-lt"/>
                <a:cs typeface="+mj-lt"/>
              </a:rPr>
              <a:t>Yuanwei</a:t>
            </a:r>
            <a:r>
              <a:rPr lang="en-US">
                <a:ea typeface="+mj-lt"/>
                <a:cs typeface="+mj-lt"/>
              </a:rPr>
              <a:t> Jin, and </a:t>
            </a:r>
            <a:r>
              <a:rPr lang="en-US" err="1">
                <a:ea typeface="+mj-lt"/>
                <a:cs typeface="+mj-lt"/>
              </a:rPr>
              <a:t>Enyue</a:t>
            </a:r>
            <a:r>
              <a:rPr lang="en-US">
                <a:ea typeface="+mj-lt"/>
                <a:cs typeface="+mj-lt"/>
              </a:rPr>
              <a:t> Lu.</a:t>
            </a:r>
            <a:endParaRPr lang="en-US"/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 Machine learning and computer vision techniques to identify and monitor </a:t>
            </a:r>
            <a:r>
              <a:rPr lang="en-US" err="1">
                <a:ea typeface="+mj-lt"/>
                <a:cs typeface="+mj-lt"/>
              </a:rPr>
              <a:t>ostreidae</a:t>
            </a:r>
            <a:endParaRPr lang="en-US" err="1"/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 </a:t>
            </a:r>
            <a:r>
              <a:rPr lang="en-US" err="1">
                <a:ea typeface="+mj-lt"/>
                <a:cs typeface="+mj-lt"/>
              </a:rPr>
              <a:t>nondisruptively</a:t>
            </a:r>
            <a:r>
              <a:rPr lang="en-US">
                <a:ea typeface="+mj-lt"/>
                <a:cs typeface="+mj-lt"/>
              </a:rPr>
              <a:t>. ACM Mobile Computing, 1(1):1–6, 2023.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8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7EB0C-0D46-DCAE-EC0D-B8D754C0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98026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Table of Contents: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DB32978B-0FFD-FB8B-B9C5-DB9A4108A0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353513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570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AE53C-E6C6-3961-89EF-06B8AA6DB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cap="none"/>
              <a:t>Background and Objective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B5B95-B4F9-E088-EF27-40D319EF8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Originates from a NSF REU summer project: "Oys</a:t>
            </a:r>
            <a:r>
              <a:rPr lang="en-US" sz="2200">
                <a:ea typeface="+mj-lt"/>
                <a:cs typeface="+mj-lt"/>
              </a:rPr>
              <a:t>ter Orientation and Deep Learning Image Processing" By Joshua Comfort, Ian </a:t>
            </a:r>
            <a:r>
              <a:rPr lang="en-US" sz="2200" err="1">
                <a:ea typeface="+mj-lt"/>
                <a:cs typeface="+mj-lt"/>
              </a:rPr>
              <a:t>Rrudy</a:t>
            </a:r>
            <a:r>
              <a:rPr lang="en-US" sz="2200">
                <a:ea typeface="+mj-lt"/>
                <a:cs typeface="+mj-lt"/>
              </a:rPr>
              <a:t> and mentored by </a:t>
            </a:r>
            <a:r>
              <a:rPr lang="en-US" sz="2200" err="1">
                <a:ea typeface="+mj-lt"/>
                <a:cs typeface="+mj-lt"/>
              </a:rPr>
              <a:t>Yuanwei</a:t>
            </a:r>
            <a:r>
              <a:rPr lang="en-US" sz="2200">
                <a:ea typeface="+mj-lt"/>
                <a:cs typeface="+mj-lt"/>
              </a:rPr>
              <a:t> Jin</a:t>
            </a:r>
          </a:p>
          <a:p>
            <a:pPr marL="0" indent="0">
              <a:buNone/>
            </a:pPr>
            <a:endParaRPr lang="en-US" sz="2200">
              <a:ea typeface="+mj-lt"/>
              <a:cs typeface="+mj-lt"/>
            </a:endParaRPr>
          </a:p>
          <a:p>
            <a:r>
              <a:rPr lang="en-US" sz="2200">
                <a:ea typeface="+mj-lt"/>
                <a:cs typeface="+mj-lt"/>
              </a:rPr>
              <a:t>Previous project was able to implement YOLOv5, a deep learning detection model</a:t>
            </a:r>
          </a:p>
          <a:p>
            <a:endParaRPr lang="en-US" sz="2200">
              <a:ea typeface="+mj-lt"/>
              <a:cs typeface="+mj-lt"/>
            </a:endParaRPr>
          </a:p>
          <a:p>
            <a:r>
              <a:rPr lang="en-US" sz="2200">
                <a:ea typeface="+mj-lt"/>
                <a:cs typeface="+mj-lt"/>
              </a:rPr>
              <a:t>YOLOv5 was able to recognize and classify the oysters into 3 stages: Slightly Open, Open, and Closed</a:t>
            </a:r>
          </a:p>
        </p:txBody>
      </p:sp>
    </p:spTree>
    <p:extLst>
      <p:ext uri="{BB962C8B-B14F-4D97-AF65-F5344CB8AC3E}">
        <p14:creationId xmlns:p14="http://schemas.microsoft.com/office/powerpoint/2010/main" val="44564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5D0F-CCD4-A739-CDC9-D3972441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2024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FE700-4EB4-69D7-5A33-B89605E4F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955177"/>
              </p:ext>
            </p:extLst>
          </p:nvPr>
        </p:nvGraphicFramePr>
        <p:xfrm>
          <a:off x="1371599" y="2254103"/>
          <a:ext cx="9486901" cy="3918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839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B4C8-3016-FC22-9AF7-B66EC666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Methods and Approaches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7ADF2-BA39-9393-086A-D105A0810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Plan on working on this project via Google </a:t>
            </a:r>
            <a:r>
              <a:rPr lang="en-US" err="1"/>
              <a:t>Colab</a:t>
            </a:r>
            <a:r>
              <a:rPr lang="en-US"/>
              <a:t> which allows access to GPUs, requires zero configuration, and is easy to share.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Using the </a:t>
            </a:r>
            <a:r>
              <a:rPr lang="en-US" err="1"/>
              <a:t>Ultralytics</a:t>
            </a:r>
            <a:r>
              <a:rPr lang="en-US"/>
              <a:t> guide and pip packages to implement the newest version of YOLOv10.</a:t>
            </a:r>
          </a:p>
          <a:p>
            <a:endParaRPr lang="en-US"/>
          </a:p>
          <a:p>
            <a:r>
              <a:rPr lang="en-US"/>
              <a:t>Using 3D boundary boxes to add depth to outline oysters using Dense Depth (as shown in next slide) to accurately convey the orientation of the oysters numerically.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7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F5ED762-87A9-4432-9372-C63D1D399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27E7CE-3860-417D-BFB8-9C0D915E1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960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A728F4-0AE8-41AC-91AF-ECA038ACF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ollage of a car&#10;&#10;Description automatically generated">
            <a:extLst>
              <a:ext uri="{FF2B5EF4-FFF2-40B4-BE49-F238E27FC236}">
                <a16:creationId xmlns:a16="http://schemas.microsoft.com/office/drawing/2014/main" id="{577DB2AD-771F-3437-F6C5-6730F1200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2958"/>
          <a:stretch/>
        </p:blipFill>
        <p:spPr>
          <a:xfrm>
            <a:off x="685800" y="685800"/>
            <a:ext cx="10820399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40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A114DC-8083-88D1-D9DF-537C64AFED70}"/>
              </a:ext>
            </a:extLst>
          </p:cNvPr>
          <p:cNvSpPr/>
          <p:nvPr/>
        </p:nvSpPr>
        <p:spPr>
          <a:xfrm>
            <a:off x="5806440" y="0"/>
            <a:ext cx="6377940" cy="6850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4D061F-9771-3627-F35A-730660D8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Expected Result and Impact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EA61C-D2B2-979E-72D9-B9865CD4DE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Faster and more precise detection of oysters with better orientation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86B72-CE2E-82DA-16B6-C866312979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Improved analysis of 3 dimensions</a:t>
            </a: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A4DF841-965C-063B-5F65-A011C96F9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790" y="2884816"/>
            <a:ext cx="2690409" cy="3295291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324D4BA-0A45-8AAC-94C3-E4A99D4FD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590" y="2544074"/>
            <a:ext cx="6096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89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D949742-730C-4F7B-88BE-E4E69F6D1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5C0732-01DA-4A7C-ABF5-56B3C5B0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1" y="685801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28A54-2BAF-3AA7-2516-FDEE943E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5978" y="959278"/>
            <a:ext cx="3714872" cy="992512"/>
          </a:xfrm>
        </p:spPr>
        <p:txBody>
          <a:bodyPr>
            <a:normAutofit/>
          </a:bodyPr>
          <a:lstStyle/>
          <a:p>
            <a:pPr algn="ctr"/>
            <a:r>
              <a:rPr lang="en-US" cap="none"/>
              <a:t>Timeline</a:t>
            </a:r>
          </a:p>
        </p:txBody>
      </p:sp>
      <p:pic>
        <p:nvPicPr>
          <p:cNvPr id="24" name="Picture 23" descr="Calendar on table">
            <a:extLst>
              <a:ext uri="{FF2B5EF4-FFF2-40B4-BE49-F238E27FC236}">
                <a16:creationId xmlns:a16="http://schemas.microsoft.com/office/drawing/2014/main" id="{F18AEB19-7CAE-228B-6B41-6241BA63CF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6" r="39087" b="-3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19856-6DDF-4F24-41DC-B659F97A5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8995" y="2135939"/>
            <a:ext cx="3572540" cy="354680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Week 1-2: Familiarization with project as well as finding new ways to add to existing project</a:t>
            </a:r>
          </a:p>
          <a:p>
            <a:pPr>
              <a:lnSpc>
                <a:spcPct val="90000"/>
              </a:lnSpc>
            </a:pPr>
            <a:r>
              <a:rPr lang="en-US" sz="1700"/>
              <a:t>Week 3-5: Implement new image detection system and replace YOLOv5</a:t>
            </a:r>
          </a:p>
          <a:p>
            <a:pPr>
              <a:lnSpc>
                <a:spcPct val="90000"/>
              </a:lnSpc>
            </a:pPr>
            <a:r>
              <a:rPr lang="en-US" sz="1700"/>
              <a:t>Week 6-8: Adapt current image processing to processing videos as well as adding on to </a:t>
            </a:r>
            <a:r>
              <a:rPr lang="en-US" sz="1700" err="1"/>
              <a:t>DenseDepth</a:t>
            </a:r>
            <a:r>
              <a:rPr lang="en-US" sz="1700"/>
              <a:t> system.</a:t>
            </a:r>
          </a:p>
          <a:p>
            <a:pPr>
              <a:lnSpc>
                <a:spcPct val="90000"/>
              </a:lnSpc>
            </a:pPr>
            <a:r>
              <a:rPr lang="en-US" sz="1700"/>
              <a:t>Week 9-10: Wrap up and prepare paper to publish</a:t>
            </a:r>
          </a:p>
        </p:txBody>
      </p:sp>
    </p:spTree>
    <p:extLst>
      <p:ext uri="{BB962C8B-B14F-4D97-AF65-F5344CB8AC3E}">
        <p14:creationId xmlns:p14="http://schemas.microsoft.com/office/powerpoint/2010/main" val="233043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BC959F-CAB6-4E23-81DE-E0BBF2B7E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43138-39BA-B8F5-7973-AD472DD6B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71600"/>
            <a:ext cx="2742028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Progress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8E234-74B7-6415-1607-D4C0D927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0963" y="1270591"/>
            <a:ext cx="5631357" cy="4364666"/>
          </a:xfrm>
        </p:spPr>
        <p:txBody>
          <a:bodyPr anchor="ctr">
            <a:normAutofit/>
          </a:bodyPr>
          <a:lstStyle/>
          <a:p>
            <a:r>
              <a:rPr lang="en-US" sz="2000"/>
              <a:t>Gathered our sample of images as well as video samples, total of 885 images</a:t>
            </a:r>
          </a:p>
          <a:p>
            <a:r>
              <a:rPr lang="en-US" sz="2000"/>
              <a:t>Annotated more than half of the images using </a:t>
            </a:r>
            <a:r>
              <a:rPr lang="en-US" sz="2000" err="1"/>
              <a:t>Roboflow</a:t>
            </a:r>
          </a:p>
          <a:p>
            <a:r>
              <a:rPr lang="en-US" sz="2000"/>
              <a:t>Reviewed/edited existing code</a:t>
            </a:r>
          </a:p>
          <a:p>
            <a:r>
              <a:rPr lang="en-US" sz="2000"/>
              <a:t>Working to implement YOLOv10/image processing software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9782749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_2SEEDS">
      <a:dk1>
        <a:srgbClr val="000000"/>
      </a:dk1>
      <a:lt1>
        <a:srgbClr val="FFFFFF"/>
      </a:lt1>
      <a:dk2>
        <a:srgbClr val="412429"/>
      </a:dk2>
      <a:lt2>
        <a:srgbClr val="E2E8E7"/>
      </a:lt2>
      <a:accent1>
        <a:srgbClr val="BB7E89"/>
      </a:accent1>
      <a:accent2>
        <a:srgbClr val="C795B3"/>
      </a:accent2>
      <a:accent3>
        <a:srgbClr val="C49B8F"/>
      </a:accent3>
      <a:accent4>
        <a:srgbClr val="75ADA1"/>
      </a:accent4>
      <a:accent5>
        <a:srgbClr val="7AA9B5"/>
      </a:accent5>
      <a:accent6>
        <a:srgbClr val="7E95BB"/>
      </a:accent6>
      <a:hlink>
        <a:srgbClr val="568E84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ClassicFrameVTI</vt:lpstr>
      <vt:lpstr>Oyster Life Cycle Classification</vt:lpstr>
      <vt:lpstr>Table of Contents:</vt:lpstr>
      <vt:lpstr>Background and Objective</vt:lpstr>
      <vt:lpstr>2024 Objectives</vt:lpstr>
      <vt:lpstr>Methods and Approaches</vt:lpstr>
      <vt:lpstr>PowerPoint Presentation</vt:lpstr>
      <vt:lpstr>Expected Result and Impact</vt:lpstr>
      <vt:lpstr>Timeline</vt:lpstr>
      <vt:lpstr>Progress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2024-06-05T13:12:03Z</dcterms:created>
  <dcterms:modified xsi:type="dcterms:W3CDTF">2024-06-18T15:25:41Z</dcterms:modified>
</cp:coreProperties>
</file>