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70" r:id="rId3"/>
    <p:sldId id="257" r:id="rId4"/>
    <p:sldId id="259" r:id="rId5"/>
    <p:sldId id="291" r:id="rId6"/>
    <p:sldId id="288" r:id="rId7"/>
    <p:sldId id="293" r:id="rId8"/>
    <p:sldId id="292" r:id="rId9"/>
    <p:sldId id="294" r:id="rId10"/>
    <p:sldId id="295" r:id="rId11"/>
    <p:sldId id="296" r:id="rId12"/>
    <p:sldId id="297" r:id="rId13"/>
    <p:sldId id="298" r:id="rId14"/>
    <p:sldId id="301" r:id="rId15"/>
    <p:sldId id="299" r:id="rId16"/>
    <p:sldId id="286" r:id="rId17"/>
    <p:sldId id="302" r:id="rId18"/>
    <p:sldId id="284" r:id="rId19"/>
  </p:sldIdLst>
  <p:sldSz cx="9144000" cy="5143500" type="screen16x9"/>
  <p:notesSz cx="6858000" cy="9144000"/>
  <p:embeddedFontLst>
    <p:embeddedFont>
      <p:font typeface="Nunito" panose="020B0604020202020204" charset="-52"/>
      <p:regular r:id="rId21"/>
      <p:bold r:id="rId22"/>
      <p:italic r:id="rId23"/>
      <p:boldItalic r:id="rId24"/>
    </p:embeddedFont>
    <p:embeddedFont>
      <p:font typeface="Abril Fatface" panose="020B0604020202020204" charset="0"/>
      <p:regular r:id="rId25"/>
    </p:embeddedFont>
    <p:embeddedFont>
      <p:font typeface="Playfair Display" panose="020B0604020202020204" charset="-52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5AED1A-44A3-4C27-B306-C9DD3C6E4194}">
  <a:tblStyle styleId="{635AED1A-44A3-4C27-B306-C9DD3C6E41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0" autoAdjust="0"/>
    <p:restoredTop sz="94660"/>
  </p:normalViewPr>
  <p:slideViewPr>
    <p:cSldViewPr snapToGrid="0">
      <p:cViewPr varScale="1">
        <p:scale>
          <a:sx n="202" d="100"/>
          <a:sy n="202" d="100"/>
        </p:scale>
        <p:origin x="85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820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26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04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6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993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621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bd6c00e73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812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5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9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64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080b61e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080b61e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1281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080b61eb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080b61eb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15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243963" y="-933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 rot="-1055101">
            <a:off x="-960243" y="-611114"/>
            <a:ext cx="1615770" cy="1821365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7641225" y="-691372"/>
            <a:ext cx="1756619" cy="207607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145456" y="-66021"/>
            <a:ext cx="1756619" cy="2322794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 rot="-3419928">
            <a:off x="-1702337" y="601789"/>
            <a:ext cx="2807434" cy="1193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1401600" flipH="1">
            <a:off x="8049665" y="111206"/>
            <a:ext cx="2374221" cy="280599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836192">
            <a:off x="-1327580" y="-192083"/>
            <a:ext cx="2334065" cy="2880761"/>
          </a:xfrm>
          <a:custGeom>
            <a:avLst/>
            <a:gdLst/>
            <a:ahLst/>
            <a:cxnLst/>
            <a:rect l="l" t="t" r="r" b="b"/>
            <a:pathLst>
              <a:path w="37849" h="42665" extrusionOk="0">
                <a:moveTo>
                  <a:pt x="34362" y="0"/>
                </a:moveTo>
                <a:lnTo>
                  <a:pt x="33773" y="93"/>
                </a:lnTo>
                <a:cubicBezTo>
                  <a:pt x="34056" y="1905"/>
                  <a:pt x="34542" y="3747"/>
                  <a:pt x="35013" y="5527"/>
                </a:cubicBezTo>
                <a:cubicBezTo>
                  <a:pt x="36102" y="9655"/>
                  <a:pt x="37231" y="13926"/>
                  <a:pt x="35928" y="18232"/>
                </a:cubicBezTo>
                <a:cubicBezTo>
                  <a:pt x="35529" y="19551"/>
                  <a:pt x="34523" y="20491"/>
                  <a:pt x="33457" y="21485"/>
                </a:cubicBezTo>
                <a:cubicBezTo>
                  <a:pt x="32444" y="22433"/>
                  <a:pt x="31395" y="23413"/>
                  <a:pt x="30832" y="24782"/>
                </a:cubicBezTo>
                <a:cubicBezTo>
                  <a:pt x="30549" y="25465"/>
                  <a:pt x="30345" y="26252"/>
                  <a:pt x="30148" y="27012"/>
                </a:cubicBezTo>
                <a:cubicBezTo>
                  <a:pt x="29644" y="28943"/>
                  <a:pt x="29125" y="30943"/>
                  <a:pt x="27289" y="31663"/>
                </a:cubicBezTo>
                <a:cubicBezTo>
                  <a:pt x="26513" y="31966"/>
                  <a:pt x="24388" y="32404"/>
                  <a:pt x="21693" y="32960"/>
                </a:cubicBezTo>
                <a:cubicBezTo>
                  <a:pt x="13788" y="34588"/>
                  <a:pt x="1841" y="37048"/>
                  <a:pt x="288" y="40651"/>
                </a:cubicBezTo>
                <a:cubicBezTo>
                  <a:pt x="1" y="41315"/>
                  <a:pt x="64" y="41993"/>
                  <a:pt x="479" y="42664"/>
                </a:cubicBezTo>
                <a:lnTo>
                  <a:pt x="985" y="42352"/>
                </a:lnTo>
                <a:cubicBezTo>
                  <a:pt x="672" y="41848"/>
                  <a:pt x="626" y="41371"/>
                  <a:pt x="834" y="40885"/>
                </a:cubicBezTo>
                <a:cubicBezTo>
                  <a:pt x="2265" y="37569"/>
                  <a:pt x="14502" y="35049"/>
                  <a:pt x="21811" y="33542"/>
                </a:cubicBezTo>
                <a:cubicBezTo>
                  <a:pt x="24532" y="32982"/>
                  <a:pt x="26684" y="32539"/>
                  <a:pt x="27506" y="32216"/>
                </a:cubicBezTo>
                <a:cubicBezTo>
                  <a:pt x="29624" y="31387"/>
                  <a:pt x="30207" y="29141"/>
                  <a:pt x="30723" y="27160"/>
                </a:cubicBezTo>
                <a:cubicBezTo>
                  <a:pt x="30924" y="26387"/>
                  <a:pt x="31112" y="25653"/>
                  <a:pt x="31378" y="25008"/>
                </a:cubicBezTo>
                <a:cubicBezTo>
                  <a:pt x="31894" y="23758"/>
                  <a:pt x="32895" y="22824"/>
                  <a:pt x="33862" y="21920"/>
                </a:cubicBezTo>
                <a:cubicBezTo>
                  <a:pt x="34937" y="20916"/>
                  <a:pt x="36053" y="19876"/>
                  <a:pt x="36496" y="18403"/>
                </a:cubicBezTo>
                <a:cubicBezTo>
                  <a:pt x="37849" y="13938"/>
                  <a:pt x="36698" y="9587"/>
                  <a:pt x="35585" y="5376"/>
                </a:cubicBezTo>
                <a:cubicBezTo>
                  <a:pt x="35119" y="3609"/>
                  <a:pt x="34638" y="1784"/>
                  <a:pt x="343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 flipH="1">
            <a:off x="-243963" y="-169573"/>
            <a:ext cx="855913" cy="2600230"/>
          </a:xfrm>
          <a:custGeom>
            <a:avLst/>
            <a:gdLst/>
            <a:ahLst/>
            <a:cxnLst/>
            <a:rect l="l" t="t" r="r" b="b"/>
            <a:pathLst>
              <a:path w="17017" h="51697" extrusionOk="0">
                <a:moveTo>
                  <a:pt x="2507" y="1"/>
                </a:moveTo>
                <a:lnTo>
                  <a:pt x="1951" y="211"/>
                </a:lnTo>
                <a:cubicBezTo>
                  <a:pt x="2296" y="1119"/>
                  <a:pt x="2520" y="2083"/>
                  <a:pt x="2760" y="3103"/>
                </a:cubicBezTo>
                <a:cubicBezTo>
                  <a:pt x="2977" y="4037"/>
                  <a:pt x="3204" y="5001"/>
                  <a:pt x="3533" y="5922"/>
                </a:cubicBezTo>
                <a:cubicBezTo>
                  <a:pt x="3599" y="6116"/>
                  <a:pt x="3671" y="6310"/>
                  <a:pt x="3740" y="6501"/>
                </a:cubicBezTo>
                <a:cubicBezTo>
                  <a:pt x="4122" y="7537"/>
                  <a:pt x="4481" y="8517"/>
                  <a:pt x="4573" y="9616"/>
                </a:cubicBezTo>
                <a:cubicBezTo>
                  <a:pt x="4822" y="12527"/>
                  <a:pt x="3441" y="15893"/>
                  <a:pt x="2224" y="18860"/>
                </a:cubicBezTo>
                <a:cubicBezTo>
                  <a:pt x="1869" y="19725"/>
                  <a:pt x="1533" y="20545"/>
                  <a:pt x="1247" y="21321"/>
                </a:cubicBezTo>
                <a:cubicBezTo>
                  <a:pt x="0" y="24732"/>
                  <a:pt x="1720" y="26670"/>
                  <a:pt x="3711" y="28914"/>
                </a:cubicBezTo>
                <a:cubicBezTo>
                  <a:pt x="4194" y="29456"/>
                  <a:pt x="4695" y="30019"/>
                  <a:pt x="5185" y="30637"/>
                </a:cubicBezTo>
                <a:cubicBezTo>
                  <a:pt x="5741" y="31331"/>
                  <a:pt x="6297" y="32019"/>
                  <a:pt x="6852" y="32700"/>
                </a:cubicBezTo>
                <a:cubicBezTo>
                  <a:pt x="9330" y="35756"/>
                  <a:pt x="11668" y="38638"/>
                  <a:pt x="13613" y="42059"/>
                </a:cubicBezTo>
                <a:cubicBezTo>
                  <a:pt x="13850" y="42477"/>
                  <a:pt x="14087" y="42875"/>
                  <a:pt x="14324" y="43266"/>
                </a:cubicBezTo>
                <a:cubicBezTo>
                  <a:pt x="15444" y="45142"/>
                  <a:pt x="16418" y="46760"/>
                  <a:pt x="16319" y="49027"/>
                </a:cubicBezTo>
                <a:cubicBezTo>
                  <a:pt x="16300" y="49481"/>
                  <a:pt x="16221" y="49905"/>
                  <a:pt x="16145" y="50313"/>
                </a:cubicBezTo>
                <a:cubicBezTo>
                  <a:pt x="16066" y="50747"/>
                  <a:pt x="15984" y="51190"/>
                  <a:pt x="15967" y="51677"/>
                </a:cubicBezTo>
                <a:lnTo>
                  <a:pt x="16559" y="51697"/>
                </a:lnTo>
                <a:cubicBezTo>
                  <a:pt x="16576" y="51256"/>
                  <a:pt x="16652" y="50849"/>
                  <a:pt x="16731" y="50421"/>
                </a:cubicBezTo>
                <a:cubicBezTo>
                  <a:pt x="16810" y="49994"/>
                  <a:pt x="16892" y="49550"/>
                  <a:pt x="16912" y="49053"/>
                </a:cubicBezTo>
                <a:cubicBezTo>
                  <a:pt x="17017" y="46609"/>
                  <a:pt x="15954" y="44835"/>
                  <a:pt x="14829" y="42960"/>
                </a:cubicBezTo>
                <a:cubicBezTo>
                  <a:pt x="14599" y="42573"/>
                  <a:pt x="14363" y="42178"/>
                  <a:pt x="14129" y="41766"/>
                </a:cubicBezTo>
                <a:cubicBezTo>
                  <a:pt x="12162" y="38302"/>
                  <a:pt x="9807" y="35400"/>
                  <a:pt x="7313" y="32328"/>
                </a:cubicBezTo>
                <a:cubicBezTo>
                  <a:pt x="6760" y="31647"/>
                  <a:pt x="6204" y="30959"/>
                  <a:pt x="5651" y="30265"/>
                </a:cubicBezTo>
                <a:cubicBezTo>
                  <a:pt x="5149" y="29637"/>
                  <a:pt x="4645" y="29068"/>
                  <a:pt x="4155" y="28519"/>
                </a:cubicBezTo>
                <a:cubicBezTo>
                  <a:pt x="2138" y="26245"/>
                  <a:pt x="678" y="24604"/>
                  <a:pt x="1806" y="21525"/>
                </a:cubicBezTo>
                <a:cubicBezTo>
                  <a:pt x="2086" y="20758"/>
                  <a:pt x="2418" y="19946"/>
                  <a:pt x="2773" y="19087"/>
                </a:cubicBezTo>
                <a:cubicBezTo>
                  <a:pt x="4016" y="16057"/>
                  <a:pt x="5425" y="12623"/>
                  <a:pt x="5165" y="9567"/>
                </a:cubicBezTo>
                <a:cubicBezTo>
                  <a:pt x="5066" y="8389"/>
                  <a:pt x="4675" y="7327"/>
                  <a:pt x="4300" y="6297"/>
                </a:cubicBezTo>
                <a:cubicBezTo>
                  <a:pt x="4230" y="6106"/>
                  <a:pt x="4158" y="5915"/>
                  <a:pt x="4092" y="5725"/>
                </a:cubicBezTo>
                <a:cubicBezTo>
                  <a:pt x="3776" y="4833"/>
                  <a:pt x="3553" y="3886"/>
                  <a:pt x="3339" y="2968"/>
                </a:cubicBezTo>
                <a:cubicBezTo>
                  <a:pt x="3105" y="1975"/>
                  <a:pt x="2865" y="948"/>
                  <a:pt x="25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/>
          <p:nvPr/>
        </p:nvSpPr>
        <p:spPr>
          <a:xfrm flipH="1">
            <a:off x="7919140" y="-278604"/>
            <a:ext cx="1383960" cy="932103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/>
          <p:nvPr/>
        </p:nvSpPr>
        <p:spPr>
          <a:xfrm flipH="1">
            <a:off x="7564905" y="-93375"/>
            <a:ext cx="1730072" cy="2044587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1"/>
          </p:nvPr>
        </p:nvSpPr>
        <p:spPr>
          <a:xfrm>
            <a:off x="1497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2"/>
          </p:nvPr>
        </p:nvSpPr>
        <p:spPr>
          <a:xfrm>
            <a:off x="1497800" y="2119128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hasCustomPrompt="1"/>
          </p:nvPr>
        </p:nvSpPr>
        <p:spPr>
          <a:xfrm>
            <a:off x="720000" y="145816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3"/>
          </p:nvPr>
        </p:nvSpPr>
        <p:spPr>
          <a:xfrm>
            <a:off x="1497800" y="3288764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"/>
          </p:nvPr>
        </p:nvSpPr>
        <p:spPr>
          <a:xfrm>
            <a:off x="1497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325713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6"/>
          </p:nvPr>
        </p:nvSpPr>
        <p:spPr>
          <a:xfrm>
            <a:off x="5944800" y="1489792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7"/>
          </p:nvPr>
        </p:nvSpPr>
        <p:spPr>
          <a:xfrm>
            <a:off x="5944800" y="2119127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8" hasCustomPrompt="1"/>
          </p:nvPr>
        </p:nvSpPr>
        <p:spPr>
          <a:xfrm>
            <a:off x="4986065" y="1458160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9"/>
          </p:nvPr>
        </p:nvSpPr>
        <p:spPr>
          <a:xfrm>
            <a:off x="5944800" y="3288772"/>
            <a:ext cx="2156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100"/>
              <a:buFont typeface="Playfair Display"/>
              <a:buNone/>
              <a:defRPr sz="21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3"/>
          </p:nvPr>
        </p:nvSpPr>
        <p:spPr>
          <a:xfrm>
            <a:off x="5944800" y="3918099"/>
            <a:ext cx="24861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4" hasCustomPrompt="1"/>
          </p:nvPr>
        </p:nvSpPr>
        <p:spPr>
          <a:xfrm>
            <a:off x="4986065" y="3257135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5"/>
          </p:nvPr>
        </p:nvSpPr>
        <p:spPr>
          <a:xfrm>
            <a:off x="720000" y="521225"/>
            <a:ext cx="77040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215050"/>
            <a:ext cx="25755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 rot="2539665" flipH="1">
            <a:off x="7952801" y="67183"/>
            <a:ext cx="1899215" cy="944427"/>
          </a:xfrm>
          <a:custGeom>
            <a:avLst/>
            <a:gdLst/>
            <a:ahLst/>
            <a:cxnLst/>
            <a:rect l="l" t="t" r="r" b="b"/>
            <a:pathLst>
              <a:path w="31345" h="15587" extrusionOk="0">
                <a:moveTo>
                  <a:pt x="30788" y="0"/>
                </a:moveTo>
                <a:cubicBezTo>
                  <a:pt x="30548" y="648"/>
                  <a:pt x="30314" y="1315"/>
                  <a:pt x="30074" y="2000"/>
                </a:cubicBezTo>
                <a:cubicBezTo>
                  <a:pt x="29285" y="4244"/>
                  <a:pt x="28473" y="6566"/>
                  <a:pt x="27396" y="8520"/>
                </a:cubicBezTo>
                <a:cubicBezTo>
                  <a:pt x="26219" y="10665"/>
                  <a:pt x="23851" y="11484"/>
                  <a:pt x="21561" y="12277"/>
                </a:cubicBezTo>
                <a:cubicBezTo>
                  <a:pt x="21182" y="12408"/>
                  <a:pt x="20804" y="12540"/>
                  <a:pt x="20436" y="12675"/>
                </a:cubicBezTo>
                <a:cubicBezTo>
                  <a:pt x="16907" y="13975"/>
                  <a:pt x="13844" y="14991"/>
                  <a:pt x="10468" y="14991"/>
                </a:cubicBezTo>
                <a:cubicBezTo>
                  <a:pt x="9863" y="14991"/>
                  <a:pt x="9249" y="14958"/>
                  <a:pt x="8619" y="14889"/>
                </a:cubicBezTo>
                <a:cubicBezTo>
                  <a:pt x="7491" y="14764"/>
                  <a:pt x="6267" y="14452"/>
                  <a:pt x="5086" y="14148"/>
                </a:cubicBezTo>
                <a:cubicBezTo>
                  <a:pt x="3486" y="13740"/>
                  <a:pt x="1837" y="13311"/>
                  <a:pt x="291" y="13311"/>
                </a:cubicBezTo>
                <a:cubicBezTo>
                  <a:pt x="193" y="13311"/>
                  <a:pt x="97" y="13313"/>
                  <a:pt x="0" y="13316"/>
                </a:cubicBezTo>
                <a:lnTo>
                  <a:pt x="20" y="13908"/>
                </a:lnTo>
                <a:cubicBezTo>
                  <a:pt x="99" y="13906"/>
                  <a:pt x="180" y="13905"/>
                  <a:pt x="260" y="13905"/>
                </a:cubicBezTo>
                <a:cubicBezTo>
                  <a:pt x="1737" y="13905"/>
                  <a:pt x="3366" y="14319"/>
                  <a:pt x="4938" y="14725"/>
                </a:cubicBezTo>
                <a:cubicBezTo>
                  <a:pt x="6142" y="15030"/>
                  <a:pt x="7385" y="15349"/>
                  <a:pt x="8554" y="15478"/>
                </a:cubicBezTo>
                <a:cubicBezTo>
                  <a:pt x="9211" y="15550"/>
                  <a:pt x="9853" y="15586"/>
                  <a:pt x="10484" y="15586"/>
                </a:cubicBezTo>
                <a:cubicBezTo>
                  <a:pt x="13945" y="15586"/>
                  <a:pt x="17057" y="14553"/>
                  <a:pt x="20643" y="13234"/>
                </a:cubicBezTo>
                <a:cubicBezTo>
                  <a:pt x="21004" y="13099"/>
                  <a:pt x="21380" y="12971"/>
                  <a:pt x="21758" y="12839"/>
                </a:cubicBezTo>
                <a:cubicBezTo>
                  <a:pt x="24041" y="12047"/>
                  <a:pt x="26627" y="11152"/>
                  <a:pt x="27917" y="8806"/>
                </a:cubicBezTo>
                <a:cubicBezTo>
                  <a:pt x="29015" y="6810"/>
                  <a:pt x="29838" y="4464"/>
                  <a:pt x="30633" y="2194"/>
                </a:cubicBezTo>
                <a:cubicBezTo>
                  <a:pt x="30873" y="1516"/>
                  <a:pt x="31107" y="849"/>
                  <a:pt x="31344" y="207"/>
                </a:cubicBezTo>
                <a:lnTo>
                  <a:pt x="307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9"/>
          <p:cNvSpPr/>
          <p:nvPr/>
        </p:nvSpPr>
        <p:spPr>
          <a:xfrm rot="-1669522" flipH="1">
            <a:off x="-1115619" y="-369656"/>
            <a:ext cx="2074389" cy="2202054"/>
          </a:xfrm>
          <a:custGeom>
            <a:avLst/>
            <a:gdLst/>
            <a:ahLst/>
            <a:cxnLst/>
            <a:rect l="l" t="t" r="r" b="b"/>
            <a:pathLst>
              <a:path w="34236" h="36343" extrusionOk="0">
                <a:moveTo>
                  <a:pt x="3454" y="1"/>
                </a:moveTo>
                <a:cubicBezTo>
                  <a:pt x="3217" y="564"/>
                  <a:pt x="2938" y="1179"/>
                  <a:pt x="2639" y="1830"/>
                </a:cubicBezTo>
                <a:cubicBezTo>
                  <a:pt x="1527" y="4274"/>
                  <a:pt x="142" y="7317"/>
                  <a:pt x="59" y="9762"/>
                </a:cubicBezTo>
                <a:cubicBezTo>
                  <a:pt x="0" y="11502"/>
                  <a:pt x="1556" y="12976"/>
                  <a:pt x="3064" y="14400"/>
                </a:cubicBezTo>
                <a:cubicBezTo>
                  <a:pt x="3840" y="15137"/>
                  <a:pt x="4573" y="15831"/>
                  <a:pt x="5057" y="16529"/>
                </a:cubicBezTo>
                <a:cubicBezTo>
                  <a:pt x="6529" y="18670"/>
                  <a:pt x="7191" y="20552"/>
                  <a:pt x="8033" y="22936"/>
                </a:cubicBezTo>
                <a:cubicBezTo>
                  <a:pt x="8139" y="23239"/>
                  <a:pt x="8247" y="23548"/>
                  <a:pt x="8359" y="23864"/>
                </a:cubicBezTo>
                <a:cubicBezTo>
                  <a:pt x="9224" y="26292"/>
                  <a:pt x="11151" y="26950"/>
                  <a:pt x="13386" y="27710"/>
                </a:cubicBezTo>
                <a:cubicBezTo>
                  <a:pt x="13866" y="27875"/>
                  <a:pt x="14362" y="28045"/>
                  <a:pt x="14866" y="28240"/>
                </a:cubicBezTo>
                <a:cubicBezTo>
                  <a:pt x="17859" y="29391"/>
                  <a:pt x="20803" y="30760"/>
                  <a:pt x="23653" y="32082"/>
                </a:cubicBezTo>
                <a:cubicBezTo>
                  <a:pt x="25511" y="32943"/>
                  <a:pt x="27435" y="33839"/>
                  <a:pt x="29354" y="34665"/>
                </a:cubicBezTo>
                <a:cubicBezTo>
                  <a:pt x="29919" y="34905"/>
                  <a:pt x="30561" y="35099"/>
                  <a:pt x="31238" y="35306"/>
                </a:cubicBezTo>
                <a:cubicBezTo>
                  <a:pt x="32202" y="35599"/>
                  <a:pt x="33199" y="35901"/>
                  <a:pt x="33929" y="36342"/>
                </a:cubicBezTo>
                <a:lnTo>
                  <a:pt x="34235" y="35832"/>
                </a:lnTo>
                <a:cubicBezTo>
                  <a:pt x="33443" y="35355"/>
                  <a:pt x="32409" y="35040"/>
                  <a:pt x="31413" y="34736"/>
                </a:cubicBezTo>
                <a:cubicBezTo>
                  <a:pt x="30748" y="34536"/>
                  <a:pt x="30123" y="34345"/>
                  <a:pt x="29591" y="34118"/>
                </a:cubicBezTo>
                <a:cubicBezTo>
                  <a:pt x="27679" y="33296"/>
                  <a:pt x="25757" y="32404"/>
                  <a:pt x="23902" y="31542"/>
                </a:cubicBezTo>
                <a:cubicBezTo>
                  <a:pt x="21044" y="30216"/>
                  <a:pt x="18090" y="28845"/>
                  <a:pt x="15079" y="27684"/>
                </a:cubicBezTo>
                <a:cubicBezTo>
                  <a:pt x="14566" y="27486"/>
                  <a:pt x="14063" y="27315"/>
                  <a:pt x="13576" y="27151"/>
                </a:cubicBezTo>
                <a:cubicBezTo>
                  <a:pt x="11405" y="26407"/>
                  <a:pt x="9688" y="25822"/>
                  <a:pt x="8918" y="23667"/>
                </a:cubicBezTo>
                <a:cubicBezTo>
                  <a:pt x="8806" y="23351"/>
                  <a:pt x="8698" y="23042"/>
                  <a:pt x="8592" y="22743"/>
                </a:cubicBezTo>
                <a:cubicBezTo>
                  <a:pt x="7770" y="20410"/>
                  <a:pt x="7062" y="18397"/>
                  <a:pt x="5543" y="16193"/>
                </a:cubicBezTo>
                <a:cubicBezTo>
                  <a:pt x="5027" y="15443"/>
                  <a:pt x="4271" y="14725"/>
                  <a:pt x="3471" y="13969"/>
                </a:cubicBezTo>
                <a:cubicBezTo>
                  <a:pt x="2060" y="12633"/>
                  <a:pt x="603" y="11255"/>
                  <a:pt x="652" y="9781"/>
                </a:cubicBezTo>
                <a:cubicBezTo>
                  <a:pt x="730" y="7455"/>
                  <a:pt x="2089" y="4475"/>
                  <a:pt x="3182" y="2077"/>
                </a:cubicBezTo>
                <a:cubicBezTo>
                  <a:pt x="3481" y="1422"/>
                  <a:pt x="3761" y="800"/>
                  <a:pt x="4001" y="234"/>
                </a:cubicBezTo>
                <a:lnTo>
                  <a:pt x="345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9"/>
          <p:cNvSpPr/>
          <p:nvPr/>
        </p:nvSpPr>
        <p:spPr>
          <a:xfrm rot="-1532380">
            <a:off x="-1606285" y="-643205"/>
            <a:ext cx="2462769" cy="3479258"/>
          </a:xfrm>
          <a:custGeom>
            <a:avLst/>
            <a:gdLst/>
            <a:ahLst/>
            <a:cxnLst/>
            <a:rect l="l" t="t" r="r" b="b"/>
            <a:pathLst>
              <a:path w="39184" h="46310" extrusionOk="0">
                <a:moveTo>
                  <a:pt x="38660" y="1"/>
                </a:moveTo>
                <a:cubicBezTo>
                  <a:pt x="37555" y="2041"/>
                  <a:pt x="37032" y="3857"/>
                  <a:pt x="36509" y="5853"/>
                </a:cubicBezTo>
                <a:cubicBezTo>
                  <a:pt x="36404" y="6254"/>
                  <a:pt x="36325" y="6689"/>
                  <a:pt x="36246" y="7109"/>
                </a:cubicBezTo>
                <a:cubicBezTo>
                  <a:pt x="36111" y="7863"/>
                  <a:pt x="35967" y="8639"/>
                  <a:pt x="35677" y="9251"/>
                </a:cubicBezTo>
                <a:cubicBezTo>
                  <a:pt x="35367" y="9896"/>
                  <a:pt x="34772" y="10478"/>
                  <a:pt x="34196" y="11041"/>
                </a:cubicBezTo>
                <a:cubicBezTo>
                  <a:pt x="33970" y="11265"/>
                  <a:pt x="33733" y="11495"/>
                  <a:pt x="33522" y="11725"/>
                </a:cubicBezTo>
                <a:cubicBezTo>
                  <a:pt x="32722" y="12590"/>
                  <a:pt x="32022" y="13501"/>
                  <a:pt x="31345" y="14386"/>
                </a:cubicBezTo>
                <a:cubicBezTo>
                  <a:pt x="30970" y="14877"/>
                  <a:pt x="30578" y="15384"/>
                  <a:pt x="30180" y="15873"/>
                </a:cubicBezTo>
                <a:cubicBezTo>
                  <a:pt x="29654" y="16521"/>
                  <a:pt x="28999" y="17068"/>
                  <a:pt x="28308" y="17646"/>
                </a:cubicBezTo>
                <a:cubicBezTo>
                  <a:pt x="27729" y="18133"/>
                  <a:pt x="27127" y="18636"/>
                  <a:pt x="26611" y="19206"/>
                </a:cubicBezTo>
                <a:cubicBezTo>
                  <a:pt x="26433" y="19400"/>
                  <a:pt x="26259" y="19588"/>
                  <a:pt x="26084" y="19775"/>
                </a:cubicBezTo>
                <a:cubicBezTo>
                  <a:pt x="25071" y="20871"/>
                  <a:pt x="24114" y="21903"/>
                  <a:pt x="23509" y="23196"/>
                </a:cubicBezTo>
                <a:cubicBezTo>
                  <a:pt x="23031" y="24219"/>
                  <a:pt x="22686" y="25367"/>
                  <a:pt x="22351" y="26480"/>
                </a:cubicBezTo>
                <a:cubicBezTo>
                  <a:pt x="21871" y="28075"/>
                  <a:pt x="21373" y="29723"/>
                  <a:pt x="20489" y="30983"/>
                </a:cubicBezTo>
                <a:cubicBezTo>
                  <a:pt x="19179" y="32852"/>
                  <a:pt x="17054" y="34102"/>
                  <a:pt x="15005" y="35312"/>
                </a:cubicBezTo>
                <a:cubicBezTo>
                  <a:pt x="14287" y="35734"/>
                  <a:pt x="13610" y="36131"/>
                  <a:pt x="12965" y="36555"/>
                </a:cubicBezTo>
                <a:cubicBezTo>
                  <a:pt x="11067" y="37806"/>
                  <a:pt x="9231" y="39188"/>
                  <a:pt x="7455" y="40526"/>
                </a:cubicBezTo>
                <a:cubicBezTo>
                  <a:pt x="6070" y="41569"/>
                  <a:pt x="4639" y="42648"/>
                  <a:pt x="3195" y="43648"/>
                </a:cubicBezTo>
                <a:cubicBezTo>
                  <a:pt x="2251" y="44306"/>
                  <a:pt x="1132" y="45073"/>
                  <a:pt x="1" y="45809"/>
                </a:cubicBezTo>
                <a:lnTo>
                  <a:pt x="323" y="46309"/>
                </a:lnTo>
                <a:cubicBezTo>
                  <a:pt x="1462" y="45566"/>
                  <a:pt x="2583" y="44796"/>
                  <a:pt x="3534" y="44138"/>
                </a:cubicBezTo>
                <a:cubicBezTo>
                  <a:pt x="4988" y="43128"/>
                  <a:pt x="6422" y="42046"/>
                  <a:pt x="7810" y="41000"/>
                </a:cubicBezTo>
                <a:cubicBezTo>
                  <a:pt x="9580" y="39668"/>
                  <a:pt x="11409" y="38289"/>
                  <a:pt x="13291" y="37052"/>
                </a:cubicBezTo>
                <a:cubicBezTo>
                  <a:pt x="13926" y="36634"/>
                  <a:pt x="14594" y="36240"/>
                  <a:pt x="15304" y="35822"/>
                </a:cubicBezTo>
                <a:cubicBezTo>
                  <a:pt x="17413" y="34582"/>
                  <a:pt x="19590" y="33295"/>
                  <a:pt x="20975" y="31325"/>
                </a:cubicBezTo>
                <a:cubicBezTo>
                  <a:pt x="21916" y="29986"/>
                  <a:pt x="22426" y="28292"/>
                  <a:pt x="22920" y="26650"/>
                </a:cubicBezTo>
                <a:cubicBezTo>
                  <a:pt x="23248" y="25558"/>
                  <a:pt x="23591" y="24430"/>
                  <a:pt x="24048" y="23446"/>
                </a:cubicBezTo>
                <a:cubicBezTo>
                  <a:pt x="24614" y="22239"/>
                  <a:pt x="25538" y="21239"/>
                  <a:pt x="26522" y="20180"/>
                </a:cubicBezTo>
                <a:cubicBezTo>
                  <a:pt x="26696" y="19992"/>
                  <a:pt x="26871" y="19801"/>
                  <a:pt x="27048" y="19608"/>
                </a:cubicBezTo>
                <a:cubicBezTo>
                  <a:pt x="27538" y="19067"/>
                  <a:pt x="28124" y="18577"/>
                  <a:pt x="28690" y="18100"/>
                </a:cubicBezTo>
                <a:cubicBezTo>
                  <a:pt x="29374" y="17531"/>
                  <a:pt x="30078" y="16939"/>
                  <a:pt x="30641" y="16248"/>
                </a:cubicBezTo>
                <a:cubicBezTo>
                  <a:pt x="31045" y="15752"/>
                  <a:pt x="31436" y="15241"/>
                  <a:pt x="31818" y="14745"/>
                </a:cubicBezTo>
                <a:cubicBezTo>
                  <a:pt x="32486" y="13873"/>
                  <a:pt x="33180" y="12972"/>
                  <a:pt x="33960" y="12127"/>
                </a:cubicBezTo>
                <a:cubicBezTo>
                  <a:pt x="34157" y="11910"/>
                  <a:pt x="34377" y="11696"/>
                  <a:pt x="34611" y="11465"/>
                </a:cubicBezTo>
                <a:cubicBezTo>
                  <a:pt x="35226" y="10867"/>
                  <a:pt x="35858" y="10248"/>
                  <a:pt x="36213" y="9508"/>
                </a:cubicBezTo>
                <a:cubicBezTo>
                  <a:pt x="36536" y="8823"/>
                  <a:pt x="36687" y="8008"/>
                  <a:pt x="36832" y="7218"/>
                </a:cubicBezTo>
                <a:cubicBezTo>
                  <a:pt x="36911" y="6787"/>
                  <a:pt x="36986" y="6383"/>
                  <a:pt x="37085" y="6001"/>
                </a:cubicBezTo>
                <a:cubicBezTo>
                  <a:pt x="37598" y="4047"/>
                  <a:pt x="38108" y="2264"/>
                  <a:pt x="39184" y="284"/>
                </a:cubicBezTo>
                <a:lnTo>
                  <a:pt x="3866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64" r:id="rId6"/>
    <p:sldLayoutId id="2147483665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ctrTitle"/>
          </p:nvPr>
        </p:nvSpPr>
        <p:spPr>
          <a:xfrm>
            <a:off x="713100" y="1481055"/>
            <a:ext cx="6816600" cy="24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Учебное</a:t>
            </a:r>
            <a:br>
              <a:rPr lang="ru-RU" dirty="0" smtClean="0"/>
            </a:br>
            <a:r>
              <a:rPr lang="ru-RU" dirty="0" smtClean="0"/>
              <a:t>Хранилище</a:t>
            </a:r>
            <a:endParaRPr dirty="0"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1"/>
          </p:nvPr>
        </p:nvSpPr>
        <p:spPr>
          <a:xfrm>
            <a:off x="713100" y="39955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 Метелкин Николай</a:t>
            </a:r>
            <a:endParaRPr dirty="0"/>
          </a:p>
        </p:txBody>
      </p:sp>
      <p:cxnSp>
        <p:nvCxnSpPr>
          <p:cNvPr id="234" name="Google Shape;234;p33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1309737"/>
            <a:ext cx="7887575" cy="1585862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633412" y="206669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Фильтр 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8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3" y="1001351"/>
            <a:ext cx="7887575" cy="127163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3" y="2447925"/>
            <a:ext cx="7887575" cy="2528887"/>
          </a:xfrm>
          <a:prstGeom prst="rect">
            <a:avLst/>
          </a:prstGeom>
        </p:spPr>
      </p:pic>
      <p:sp>
        <p:nvSpPr>
          <p:cNvPr id="7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Быстрый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89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темы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577" y="1038801"/>
            <a:ext cx="6530122" cy="353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49" y="667168"/>
            <a:ext cx="5857879" cy="31730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49" y="3840186"/>
            <a:ext cx="5857879" cy="1317503"/>
          </a:xfrm>
          <a:prstGeom prst="rect">
            <a:avLst/>
          </a:prstGeom>
        </p:spPr>
      </p:pic>
      <p:sp>
        <p:nvSpPr>
          <p:cNvPr id="8" name="Google Shape;436;p47"/>
          <p:cNvSpPr txBox="1">
            <a:spLocks/>
          </p:cNvSpPr>
          <p:nvPr/>
        </p:nvSpPr>
        <p:spPr>
          <a:xfrm>
            <a:off x="627737" y="0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68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12" y="767105"/>
            <a:ext cx="2309812" cy="4141138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471099" y="33546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Страница задания с решением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6" y="918385"/>
            <a:ext cx="7448550" cy="3739793"/>
          </a:xfrm>
          <a:prstGeom prst="rect">
            <a:avLst/>
          </a:prstGeom>
        </p:spPr>
      </p:pic>
      <p:sp>
        <p:nvSpPr>
          <p:cNvPr id="7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Окно покупки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4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3"/>
          <p:cNvSpPr txBox="1">
            <a:spLocks noGrp="1"/>
          </p:cNvSpPr>
          <p:nvPr>
            <p:ph type="body" idx="1"/>
          </p:nvPr>
        </p:nvSpPr>
        <p:spPr>
          <a:xfrm>
            <a:off x="719900" y="1533450"/>
            <a:ext cx="77040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больше тем и заданий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материалы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-RU" dirty="0" smtClean="0">
                <a:solidFill>
                  <a:schemeClr val="dk1"/>
                </a:solidFill>
                <a:uFill>
                  <a:noFill/>
                </a:uFill>
              </a:rPr>
              <a:t>Добавить другие курсы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829" name="Google Shape;829;p63"/>
          <p:cNvCxnSpPr>
            <a:endCxn id="830" idx="1"/>
          </p:cNvCxnSpPr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0" name="Google Shape;830;p63"/>
          <p:cNvSpPr txBox="1"/>
          <p:nvPr/>
        </p:nvSpPr>
        <p:spPr>
          <a:xfrm>
            <a:off x="6331500" y="4630647"/>
            <a:ext cx="2585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Elegant Lines Pitch Deck // 2021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" name="Google Shape;436;p47"/>
          <p:cNvSpPr txBox="1">
            <a:spLocks/>
          </p:cNvSpPr>
          <p:nvPr/>
        </p:nvSpPr>
        <p:spPr>
          <a:xfrm>
            <a:off x="1371600" y="405658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Возможности для доработки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437;p47"/>
          <p:cNvSpPr txBox="1">
            <a:spLocks/>
          </p:cNvSpPr>
          <p:nvPr/>
        </p:nvSpPr>
        <p:spPr>
          <a:xfrm>
            <a:off x="720000" y="2284036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ru-RU" dirty="0" smtClean="0"/>
              <a:t>В ходе работы был сделан почти полноценный сайт хранилища материалов из Яндекс-Лицея с удобным и понятным интерфейсом, возможностью авторизации, а так же в нем уже присутствуют некоторые курсы, темы и задачи с их решениями </a:t>
            </a:r>
            <a:endParaRPr lang="ru-RU" dirty="0"/>
          </a:p>
        </p:txBody>
      </p:sp>
      <p:sp>
        <p:nvSpPr>
          <p:cNvPr id="6" name="Google Shape;436;p47"/>
          <p:cNvSpPr txBox="1">
            <a:spLocks/>
          </p:cNvSpPr>
          <p:nvPr/>
        </p:nvSpPr>
        <p:spPr>
          <a:xfrm>
            <a:off x="566146" y="49347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1"/>
          <p:cNvSpPr txBox="1">
            <a:spLocks noGrp="1"/>
          </p:cNvSpPr>
          <p:nvPr>
            <p:ph type="title"/>
          </p:nvPr>
        </p:nvSpPr>
        <p:spPr>
          <a:xfrm>
            <a:off x="1896900" y="1307100"/>
            <a:ext cx="653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  <p:cxnSp>
        <p:nvCxnSpPr>
          <p:cNvPr id="798" name="Google Shape;798;p61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>
            <a:spLocks noGrp="1"/>
          </p:cNvSpPr>
          <p:nvPr>
            <p:ph type="subTitle" idx="1"/>
          </p:nvPr>
        </p:nvSpPr>
        <p:spPr>
          <a:xfrm>
            <a:off x="720000" y="2072915"/>
            <a:ext cx="6415163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Создать сайт-хранилище решений и материалов по учебным курсам Яндекс-лицея, где пользователь сможет за определённую плату получить доступ к темам, материалам и задачам с их решениями</a:t>
            </a:r>
            <a:endParaRPr dirty="0"/>
          </a:p>
        </p:txBody>
      </p:sp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36;p47"/>
          <p:cNvSpPr txBox="1">
            <a:spLocks/>
          </p:cNvSpPr>
          <p:nvPr/>
        </p:nvSpPr>
        <p:spPr>
          <a:xfrm>
            <a:off x="720000" y="268262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Идея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437;p47"/>
          <p:cNvSpPr txBox="1">
            <a:spLocks/>
          </p:cNvSpPr>
          <p:nvPr/>
        </p:nvSpPr>
        <p:spPr>
          <a:xfrm>
            <a:off x="720000" y="2284036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buFont typeface="Nunito"/>
              <a:buNone/>
            </a:pPr>
            <a:r>
              <a:rPr lang="ru-RU" dirty="0" smtClean="0"/>
              <a:t>Разработать веб-сервис для хранения различных учебных материалов из Яндекс-Лицея</a:t>
            </a:r>
            <a:endParaRPr lang="ru-RU" dirty="0"/>
          </a:p>
        </p:txBody>
      </p:sp>
      <p:sp>
        <p:nvSpPr>
          <p:cNvPr id="5" name="Google Shape;436;p47"/>
          <p:cNvSpPr txBox="1">
            <a:spLocks/>
          </p:cNvSpPr>
          <p:nvPr/>
        </p:nvSpPr>
        <p:spPr>
          <a:xfrm>
            <a:off x="720000" y="258786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Цель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20550" y="1448830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title" idx="5"/>
          </p:nvPr>
        </p:nvSpPr>
        <p:spPr>
          <a:xfrm>
            <a:off x="320550" y="3247805"/>
            <a:ext cx="7989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8"/>
          </p:nvPr>
        </p:nvSpPr>
        <p:spPr>
          <a:xfrm>
            <a:off x="4605277" y="1412524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14"/>
          </p:nvPr>
        </p:nvSpPr>
        <p:spPr>
          <a:xfrm>
            <a:off x="4605277" y="3251131"/>
            <a:ext cx="9897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36;p47"/>
          <p:cNvSpPr txBox="1">
            <a:spLocks/>
          </p:cNvSpPr>
          <p:nvPr/>
        </p:nvSpPr>
        <p:spPr>
          <a:xfrm>
            <a:off x="569071" y="185088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14" name="Google Shape;436;p47"/>
          <p:cNvSpPr txBox="1">
            <a:spLocks/>
          </p:cNvSpPr>
          <p:nvPr/>
        </p:nvSpPr>
        <p:spPr>
          <a:xfrm>
            <a:off x="5594977" y="1340980"/>
            <a:ext cx="348582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400" dirty="0" smtClean="0"/>
              <a:t>Реализация системы входа</a:t>
            </a:r>
            <a:r>
              <a:rPr lang="en-US" sz="2400" dirty="0" smtClean="0"/>
              <a:t>/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sp>
        <p:nvSpPr>
          <p:cNvPr id="16" name="Google Shape;436;p47"/>
          <p:cNvSpPr txBox="1">
            <a:spLocks/>
          </p:cNvSpPr>
          <p:nvPr/>
        </p:nvSpPr>
        <p:spPr>
          <a:xfrm>
            <a:off x="1119450" y="1340980"/>
            <a:ext cx="357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400" dirty="0" smtClean="0"/>
              <a:t>Создание удобного и понятного интерфейса</a:t>
            </a:r>
            <a:endParaRPr lang="ru-RU" sz="2400" dirty="0"/>
          </a:p>
        </p:txBody>
      </p:sp>
      <p:sp>
        <p:nvSpPr>
          <p:cNvPr id="18" name="Google Shape;436;p47"/>
          <p:cNvSpPr txBox="1">
            <a:spLocks/>
          </p:cNvSpPr>
          <p:nvPr/>
        </p:nvSpPr>
        <p:spPr>
          <a:xfrm>
            <a:off x="1119450" y="3139955"/>
            <a:ext cx="35785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400" dirty="0" smtClean="0"/>
              <a:t>Добавление курсов</a:t>
            </a:r>
            <a:r>
              <a:rPr lang="en-US" sz="2400" dirty="0" smtClean="0"/>
              <a:t>, </a:t>
            </a:r>
            <a:r>
              <a:rPr lang="ru-RU" sz="2400" dirty="0" smtClean="0"/>
              <a:t>тем, задач, решений и своих решений</a:t>
            </a:r>
            <a:endParaRPr lang="ru-RU" sz="2400" dirty="0"/>
          </a:p>
        </p:txBody>
      </p:sp>
      <p:sp>
        <p:nvSpPr>
          <p:cNvPr id="20" name="Google Shape;436;p47"/>
          <p:cNvSpPr txBox="1">
            <a:spLocks/>
          </p:cNvSpPr>
          <p:nvPr/>
        </p:nvSpPr>
        <p:spPr>
          <a:xfrm>
            <a:off x="5502728" y="3108279"/>
            <a:ext cx="37076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sz="2300" dirty="0" smtClean="0"/>
              <a:t>Добавление сортировки, фильтрации, окна покупки решений и </a:t>
            </a:r>
            <a:r>
              <a:rPr lang="en-US" sz="2300" dirty="0" err="1" smtClean="0"/>
              <a:t>api</a:t>
            </a:r>
            <a:r>
              <a:rPr lang="en-US" sz="2300" dirty="0" smtClean="0"/>
              <a:t> </a:t>
            </a:r>
            <a:r>
              <a:rPr lang="ru-RU" sz="2300" dirty="0" smtClean="0"/>
              <a:t>для показа времени</a:t>
            </a:r>
            <a:endParaRPr lang="ru-RU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dk1"/>
                </a:solidFill>
              </a:rPr>
              <a:t>app.py – .</a:t>
            </a:r>
            <a:r>
              <a:rPr lang="en-US" dirty="0" err="1" smtClean="0">
                <a:solidFill>
                  <a:schemeClr val="dk1"/>
                </a:solidFill>
              </a:rPr>
              <a:t>py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ru-RU" dirty="0" smtClean="0">
                <a:solidFill>
                  <a:schemeClr val="dk1"/>
                </a:solidFill>
              </a:rPr>
              <a:t>файл отвечающий за главную страницу, а так же авторизацию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ru-RU" dirty="0" smtClean="0">
                <a:solidFill>
                  <a:schemeClr val="dk1"/>
                </a:solidFill>
              </a:rPr>
              <a:t>регистрацию</a:t>
            </a:r>
            <a:r>
              <a:rPr lang="en-US" dirty="0" smtClean="0">
                <a:solidFill>
                  <a:schemeClr val="dk1"/>
                </a:solidFill>
              </a:rPr>
              <a:t>/</a:t>
            </a:r>
            <a:r>
              <a:rPr lang="ru-RU" dirty="0" smtClean="0">
                <a:solidFill>
                  <a:schemeClr val="dk1"/>
                </a:solidFill>
              </a:rPr>
              <a:t>смену пароля</a:t>
            </a:r>
            <a:endParaRPr lang="en-US" dirty="0" smtClean="0">
              <a:solidFill>
                <a:schemeClr val="dk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dk1"/>
                </a:solidFill>
              </a:rPr>
              <a:t>fill_database</a:t>
            </a:r>
            <a:r>
              <a:rPr lang="ru-RU" dirty="0" smtClean="0">
                <a:solidFill>
                  <a:schemeClr val="dk1"/>
                </a:solidFill>
              </a:rPr>
              <a:t> – файл в котором создаются </a:t>
            </a:r>
            <a:r>
              <a:rPr lang="en-US" dirty="0" err="1" smtClean="0">
                <a:solidFill>
                  <a:schemeClr val="dk1"/>
                </a:solidFill>
              </a:rPr>
              <a:t>db</a:t>
            </a:r>
            <a:endParaRPr lang="en-US" dirty="0" smtClean="0">
              <a:solidFill>
                <a:schemeClr val="dk1"/>
              </a:solidFill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dk1"/>
                </a:solidFill>
              </a:rPr>
              <a:t>u</a:t>
            </a:r>
            <a:r>
              <a:rPr lang="en-US" dirty="0" err="1" smtClean="0">
                <a:solidFill>
                  <a:schemeClr val="dk1"/>
                </a:solidFill>
              </a:rPr>
              <a:t>ser.db</a:t>
            </a:r>
            <a:r>
              <a:rPr lang="en-US" dirty="0" smtClean="0">
                <a:solidFill>
                  <a:schemeClr val="dk1"/>
                </a:solidFill>
              </a:rPr>
              <a:t>, </a:t>
            </a:r>
            <a:r>
              <a:rPr lang="en-US" dirty="0" err="1" smtClean="0">
                <a:solidFill>
                  <a:schemeClr val="dk1"/>
                </a:solidFill>
              </a:rPr>
              <a:t>materials.db</a:t>
            </a:r>
            <a:r>
              <a:rPr lang="ru-RU" dirty="0" smtClean="0">
                <a:solidFill>
                  <a:schemeClr val="dk1"/>
                </a:solidFill>
              </a:rPr>
              <a:t> – базы данных пользователей и материалов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t</a:t>
            </a:r>
            <a:r>
              <a:rPr lang="en-US" dirty="0" smtClean="0">
                <a:solidFill>
                  <a:schemeClr val="dk1"/>
                </a:solidFill>
              </a:rPr>
              <a:t>emplates – </a:t>
            </a:r>
            <a:r>
              <a:rPr lang="ru-RU" dirty="0" smtClean="0">
                <a:solidFill>
                  <a:schemeClr val="dk1"/>
                </a:solidFill>
              </a:rPr>
              <a:t>папка в которой хранятся </a:t>
            </a:r>
            <a:r>
              <a:rPr lang="en-US" dirty="0" smtClean="0">
                <a:solidFill>
                  <a:schemeClr val="dk1"/>
                </a:solidFill>
              </a:rPr>
              <a:t>html </a:t>
            </a:r>
            <a:r>
              <a:rPr lang="ru-RU" dirty="0" smtClean="0">
                <a:solidFill>
                  <a:schemeClr val="dk1"/>
                </a:solidFill>
              </a:rPr>
              <a:t>файлы для главной страницы</a:t>
            </a:r>
          </a:p>
          <a:p>
            <a:pPr marL="323850" lvl="0" indent="-1714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s</a:t>
            </a:r>
            <a:r>
              <a:rPr lang="en-US" dirty="0" smtClean="0">
                <a:solidFill>
                  <a:schemeClr val="dk1"/>
                </a:solidFill>
              </a:rPr>
              <a:t>tatic – </a:t>
            </a:r>
            <a:r>
              <a:rPr lang="ru-RU" dirty="0" smtClean="0">
                <a:solidFill>
                  <a:schemeClr val="dk1"/>
                </a:solidFill>
              </a:rPr>
              <a:t>папка в которой храниться стили и скрипты для </a:t>
            </a:r>
            <a:r>
              <a:rPr lang="ru-RU" dirty="0">
                <a:solidFill>
                  <a:schemeClr val="dk1"/>
                </a:solidFill>
              </a:rPr>
              <a:t>главной </a:t>
            </a:r>
            <a:r>
              <a:rPr lang="ru-RU" dirty="0" smtClean="0">
                <a:solidFill>
                  <a:schemeClr val="dk1"/>
                </a:solidFill>
              </a:rPr>
              <a:t>страницы</a:t>
            </a:r>
          </a:p>
          <a:p>
            <a:pPr marL="323850" lvl="0" indent="-171450">
              <a:buClr>
                <a:schemeClr val="dk1"/>
              </a:buCl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dk1"/>
                </a:solidFill>
              </a:rPr>
              <a:t>industrial_course</a:t>
            </a:r>
            <a:r>
              <a:rPr lang="en-US" dirty="0" smtClean="0">
                <a:solidFill>
                  <a:schemeClr val="dk1"/>
                </a:solidFill>
              </a:rPr>
              <a:t> – </a:t>
            </a:r>
            <a:r>
              <a:rPr lang="ru-RU" dirty="0" smtClean="0">
                <a:solidFill>
                  <a:schemeClr val="dk1"/>
                </a:solidFill>
              </a:rPr>
              <a:t>папка где храниться вся информация о курсе</a:t>
            </a:r>
            <a:r>
              <a:rPr lang="en-US" dirty="0" smtClean="0">
                <a:solidFill>
                  <a:schemeClr val="dk1"/>
                </a:solidFill>
              </a:rPr>
              <a:t>:</a:t>
            </a:r>
            <a:endParaRPr lang="ru-RU" dirty="0" smtClean="0">
              <a:solidFill>
                <a:schemeClr val="dk1"/>
              </a:solidFill>
            </a:endParaRPr>
          </a:p>
        </p:txBody>
      </p:sp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437;p47"/>
          <p:cNvSpPr txBox="1">
            <a:spLocks/>
          </p:cNvSpPr>
          <p:nvPr/>
        </p:nvSpPr>
        <p:spPr>
          <a:xfrm>
            <a:off x="881086" y="2568305"/>
            <a:ext cx="689368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industrial_routes.py - .</a:t>
            </a:r>
            <a:r>
              <a:rPr lang="en-US" sz="1200" dirty="0" err="1">
                <a:solidFill>
                  <a:schemeClr val="dk1"/>
                </a:solidFill>
              </a:rPr>
              <a:t>py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  <a:r>
              <a:rPr lang="ru-RU" sz="1200" dirty="0">
                <a:solidFill>
                  <a:schemeClr val="dk1"/>
                </a:solidFill>
              </a:rPr>
              <a:t>файл отвечающий за страницу </a:t>
            </a:r>
            <a:r>
              <a:rPr lang="ru-RU" sz="1200" dirty="0" smtClean="0">
                <a:solidFill>
                  <a:schemeClr val="dk1"/>
                </a:solidFill>
              </a:rPr>
              <a:t>курса</a:t>
            </a:r>
            <a:endParaRPr lang="ru-RU"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templates – </a:t>
            </a:r>
            <a:r>
              <a:rPr lang="ru-RU" sz="1200" dirty="0">
                <a:solidFill>
                  <a:schemeClr val="dk1"/>
                </a:solidFill>
              </a:rPr>
              <a:t>папка где хранятся </a:t>
            </a:r>
            <a:r>
              <a:rPr lang="en-US" sz="1200" dirty="0">
                <a:solidFill>
                  <a:schemeClr val="dk1"/>
                </a:solidFill>
              </a:rPr>
              <a:t>html </a:t>
            </a:r>
            <a:r>
              <a:rPr lang="ru-RU" sz="1200" dirty="0">
                <a:solidFill>
                  <a:schemeClr val="dk1"/>
                </a:solidFill>
              </a:rPr>
              <a:t>файлы для </a:t>
            </a:r>
            <a:r>
              <a:rPr lang="ru-RU" sz="1200" dirty="0" smtClean="0">
                <a:solidFill>
                  <a:schemeClr val="dk1"/>
                </a:solidFill>
              </a:rPr>
              <a:t>курса</a:t>
            </a:r>
            <a:endParaRPr lang="ru-RU" sz="12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</a:rPr>
              <a:t>static2 – </a:t>
            </a:r>
            <a:r>
              <a:rPr lang="ru-RU" sz="1200" dirty="0">
                <a:solidFill>
                  <a:schemeClr val="dk1"/>
                </a:solidFill>
              </a:rPr>
              <a:t>папка в которой храниться стили и скрипты для курса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7" name="Google Shape;436;p47"/>
          <p:cNvSpPr txBox="1">
            <a:spLocks/>
          </p:cNvSpPr>
          <p:nvPr/>
        </p:nvSpPr>
        <p:spPr>
          <a:xfrm>
            <a:off x="594573" y="238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Структура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719999" y="445025"/>
            <a:ext cx="63298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Используемые библиотеки</a:t>
            </a:r>
            <a:endParaRPr lang="ru-RU" dirty="0"/>
          </a:p>
        </p:txBody>
      </p:sp>
      <p:sp>
        <p:nvSpPr>
          <p:cNvPr id="10" name="Google Shape;437;p47"/>
          <p:cNvSpPr txBox="1">
            <a:spLocks/>
          </p:cNvSpPr>
          <p:nvPr/>
        </p:nvSpPr>
        <p:spPr>
          <a:xfrm>
            <a:off x="719999" y="1760219"/>
            <a:ext cx="6415163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"/>
              <a:buAutoNum type="arabicPeriod"/>
              <a:defRPr sz="12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datatime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173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p47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77" y="1281748"/>
            <a:ext cx="6414046" cy="3474275"/>
          </a:xfrm>
          <a:prstGeom prst="rect">
            <a:avLst/>
          </a:prstGeom>
        </p:spPr>
      </p:pic>
      <p:sp>
        <p:nvSpPr>
          <p:cNvPr id="6" name="Google Shape;436;p47"/>
          <p:cNvSpPr txBox="1">
            <a:spLocks/>
          </p:cNvSpPr>
          <p:nvPr/>
        </p:nvSpPr>
        <p:spPr>
          <a:xfrm>
            <a:off x="788824" y="168767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Главная страница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6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63" y="1279363"/>
            <a:ext cx="2201769" cy="157113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86" y="1279363"/>
            <a:ext cx="2486801" cy="295002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15" y="1279363"/>
            <a:ext cx="2269089" cy="216489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16" y="3559653"/>
            <a:ext cx="2269089" cy="1510854"/>
          </a:xfrm>
          <a:prstGeom prst="rect">
            <a:avLst/>
          </a:prstGeom>
        </p:spPr>
      </p:pic>
      <p:sp>
        <p:nvSpPr>
          <p:cNvPr id="9" name="Google Shape;436;p47"/>
          <p:cNvSpPr txBox="1">
            <a:spLocks/>
          </p:cNvSpPr>
          <p:nvPr/>
        </p:nvSpPr>
        <p:spPr>
          <a:xfrm>
            <a:off x="499091" y="-16009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Окно входа</a:t>
            </a:r>
            <a:r>
              <a:rPr lang="en-US" dirty="0" smtClean="0"/>
              <a:t>/</a:t>
            </a:r>
            <a:r>
              <a:rPr lang="ru-RU" dirty="0" smtClean="0"/>
              <a:t>регистрации</a:t>
            </a:r>
            <a:r>
              <a:rPr lang="en-US" dirty="0" smtClean="0"/>
              <a:t>/</a:t>
            </a:r>
            <a:r>
              <a:rPr lang="ru-RU" dirty="0" smtClean="0"/>
              <a:t>смены пароля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6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34"/>
          <p:cNvCxnSpPr/>
          <p:nvPr/>
        </p:nvCxnSpPr>
        <p:spPr>
          <a:xfrm>
            <a:off x="-331800" y="4868547"/>
            <a:ext cx="666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436;p47"/>
          <p:cNvSpPr txBox="1">
            <a:spLocks/>
          </p:cNvSpPr>
          <p:nvPr/>
        </p:nvSpPr>
        <p:spPr>
          <a:xfrm>
            <a:off x="452438" y="173505"/>
            <a:ext cx="777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ril Fatface"/>
              <a:buNone/>
              <a:defRPr sz="35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ru-RU" dirty="0" smtClean="0"/>
              <a:t>Курс</a:t>
            </a:r>
            <a:r>
              <a:rPr lang="en-US" dirty="0" smtClean="0"/>
              <a:t>: “</a:t>
            </a:r>
            <a:r>
              <a:rPr lang="ru-RU" dirty="0" smtClean="0"/>
              <a:t>Основы промышленного программирования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15" y="1493383"/>
            <a:ext cx="6088046" cy="329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6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Lines Pitch Deck by Slidesgo">
  <a:themeElements>
    <a:clrScheme name="Simple Light">
      <a:dk1>
        <a:srgbClr val="302926"/>
      </a:dk1>
      <a:lt1>
        <a:srgbClr val="E7E7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9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279</Words>
  <Application>Microsoft Office PowerPoint</Application>
  <PresentationFormat>Экран (16:9)</PresentationFormat>
  <Paragraphs>46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Nunito</vt:lpstr>
      <vt:lpstr>Arial</vt:lpstr>
      <vt:lpstr>Abril Fatface</vt:lpstr>
      <vt:lpstr>Roboto Condensed Light</vt:lpstr>
      <vt:lpstr>Wingdings</vt:lpstr>
      <vt:lpstr>Playfair Display</vt:lpstr>
      <vt:lpstr>Elegant Lines Pitch Deck by Slidesgo</vt:lpstr>
      <vt:lpstr>Учебное Хранилище</vt:lpstr>
      <vt:lpstr>Презентация PowerPoint</vt:lpstr>
      <vt:lpstr>Презентация PowerPoint</vt:lpstr>
      <vt:lpstr>01.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Учебное Хранилище</dc:title>
  <dc:creator>Николай Метелкин</dc:creator>
  <cp:lastModifiedBy>Николай Метелкин</cp:lastModifiedBy>
  <cp:revision>11</cp:revision>
  <dcterms:modified xsi:type="dcterms:W3CDTF">2025-04-11T05:53:29Z</dcterms:modified>
</cp:coreProperties>
</file>