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70" r:id="rId3"/>
    <p:sldId id="257" r:id="rId4"/>
    <p:sldId id="259" r:id="rId5"/>
    <p:sldId id="291" r:id="rId6"/>
    <p:sldId id="288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301" r:id="rId15"/>
    <p:sldId id="299" r:id="rId16"/>
    <p:sldId id="300" r:id="rId17"/>
    <p:sldId id="286" r:id="rId18"/>
    <p:sldId id="302" r:id="rId19"/>
    <p:sldId id="284" r:id="rId20"/>
  </p:sldIdLst>
  <p:sldSz cx="9144000" cy="5143500" type="screen16x9"/>
  <p:notesSz cx="6858000" cy="9144000"/>
  <p:embeddedFontLst>
    <p:embeddedFont>
      <p:font typeface="Playfair Display" panose="020B0604020202020204" charset="-52"/>
      <p:regular r:id="rId22"/>
      <p:bold r:id="rId23"/>
      <p:italic r:id="rId24"/>
      <p:boldItalic r:id="rId25"/>
    </p:embeddedFont>
    <p:embeddedFont>
      <p:font typeface="Abril Fatface" panose="020B0604020202020204" charset="0"/>
      <p:regular r:id="rId26"/>
    </p:embeddedFont>
    <p:embeddedFont>
      <p:font typeface="Nunito" panose="020B0604020202020204" charset="-52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5AED1A-44A3-4C27-B306-C9DD3C6E4194}">
  <a:tblStyle styleId="{635AED1A-44A3-4C27-B306-C9DD3C6E41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6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2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2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04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6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93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21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37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12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64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8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401600" flipH="1">
            <a:off x="8049665" y="111206"/>
            <a:ext cx="2374221" cy="280599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4" r:id="rId6"/>
    <p:sldLayoutId id="2147483665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Учебное</a:t>
            </a:r>
            <a:br>
              <a:rPr lang="ru-RU" dirty="0" smtClean="0"/>
            </a:br>
            <a:r>
              <a:rPr lang="ru-RU" dirty="0" smtClean="0"/>
              <a:t>Хранилище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Метелкин Николай</a:t>
            </a:r>
            <a:endParaRPr dirty="0"/>
          </a:p>
        </p:txBody>
      </p:sp>
      <p:cxnSp>
        <p:nvCxnSpPr>
          <p:cNvPr id="234" name="Google Shape;234;p33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309737"/>
            <a:ext cx="7887575" cy="1585862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633412" y="206669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Фильтр 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8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3" y="1001351"/>
            <a:ext cx="7887575" cy="12716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3" y="2447925"/>
            <a:ext cx="7887575" cy="2528887"/>
          </a:xfrm>
          <a:prstGeom prst="rect">
            <a:avLst/>
          </a:prstGeom>
        </p:spPr>
      </p:pic>
      <p:sp>
        <p:nvSpPr>
          <p:cNvPr id="7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Быстрый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7" y="1038801"/>
            <a:ext cx="6530122" cy="35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667168"/>
            <a:ext cx="5857879" cy="3173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49" y="3840186"/>
            <a:ext cx="5857879" cy="1317503"/>
          </a:xfrm>
          <a:prstGeom prst="rect">
            <a:avLst/>
          </a:prstGeom>
        </p:spPr>
      </p:pic>
      <p:sp>
        <p:nvSpPr>
          <p:cNvPr id="8" name="Google Shape;436;p47"/>
          <p:cNvSpPr txBox="1">
            <a:spLocks/>
          </p:cNvSpPr>
          <p:nvPr/>
        </p:nvSpPr>
        <p:spPr>
          <a:xfrm>
            <a:off x="627737" y="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767105"/>
            <a:ext cx="2309812" cy="4141138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471099" y="33546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задания с решением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6" y="918385"/>
            <a:ext cx="7448550" cy="3739793"/>
          </a:xfrm>
          <a:prstGeom prst="rect">
            <a:avLst/>
          </a:prstGeom>
        </p:spPr>
      </p:pic>
      <p:sp>
        <p:nvSpPr>
          <p:cNvPr id="7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Окно покупки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7" y="1038801"/>
            <a:ext cx="6530122" cy="35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3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больше тем и заданий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материалы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другие курсы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829" name="Google Shape;829;p63"/>
          <p:cNvCxnSpPr>
            <a:endCxn id="83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0" name="Google Shape;830;p63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Elegant Lines Pitch Deck // 2021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436;p47"/>
          <p:cNvSpPr txBox="1">
            <a:spLocks/>
          </p:cNvSpPr>
          <p:nvPr/>
        </p:nvSpPr>
        <p:spPr>
          <a:xfrm>
            <a:off x="1371600" y="405658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437;p47"/>
          <p:cNvSpPr txBox="1">
            <a:spLocks/>
          </p:cNvSpPr>
          <p:nvPr/>
        </p:nvSpPr>
        <p:spPr>
          <a:xfrm>
            <a:off x="720000" y="2284036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ru-RU" dirty="0" smtClean="0"/>
              <a:t>В ходе работы был сделан почти полноценный сайт хранилища материалов из Яндекс-Лицея с удобным и понятным интерфейсом, возможностью авторизации, а так же в нем уже присутствуют некоторые курсы, темы и задачи с их решениями </a:t>
            </a:r>
            <a:endParaRPr lang="ru-RU" dirty="0"/>
          </a:p>
        </p:txBody>
      </p:sp>
      <p:sp>
        <p:nvSpPr>
          <p:cNvPr id="6" name="Google Shape;436;p47"/>
          <p:cNvSpPr txBox="1">
            <a:spLocks/>
          </p:cNvSpPr>
          <p:nvPr/>
        </p:nvSpPr>
        <p:spPr>
          <a:xfrm>
            <a:off x="566146" y="49347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1"/>
          <p:cNvSpPr txBox="1">
            <a:spLocks noGrp="1"/>
          </p:cNvSpPr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  <p:cxnSp>
        <p:nvCxnSpPr>
          <p:cNvPr id="798" name="Google Shape;798;p61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>
            <a:spLocks noGrp="1"/>
          </p:cNvSpPr>
          <p:nvPr>
            <p:ph type="subTitle" idx="1"/>
          </p:nvPr>
        </p:nvSpPr>
        <p:spPr>
          <a:xfrm>
            <a:off x="720000" y="2072915"/>
            <a:ext cx="6415163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Создать сайт-хранилище решений и материалов по учебным курсам Яндекс-лицея, где пользователь сможет за определённую плату получить доступ к темам, материалам и задачам с их решениями</a:t>
            </a:r>
            <a:endParaRPr dirty="0"/>
          </a:p>
        </p:txBody>
      </p:sp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36;p47"/>
          <p:cNvSpPr txBox="1">
            <a:spLocks/>
          </p:cNvSpPr>
          <p:nvPr/>
        </p:nvSpPr>
        <p:spPr>
          <a:xfrm>
            <a:off x="720000" y="268262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Идея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437;p47"/>
          <p:cNvSpPr txBox="1">
            <a:spLocks/>
          </p:cNvSpPr>
          <p:nvPr/>
        </p:nvSpPr>
        <p:spPr>
          <a:xfrm>
            <a:off x="720000" y="2284036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ru-RU" dirty="0" smtClean="0"/>
              <a:t>Разработать веб-сервис для хранения различных учебных материалов из Яндекс-Лицея</a:t>
            </a:r>
            <a:endParaRPr lang="ru-RU" dirty="0"/>
          </a:p>
        </p:txBody>
      </p:sp>
      <p:sp>
        <p:nvSpPr>
          <p:cNvPr id="5" name="Google Shape;436;p47"/>
          <p:cNvSpPr txBox="1">
            <a:spLocks/>
          </p:cNvSpPr>
          <p:nvPr/>
        </p:nvSpPr>
        <p:spPr>
          <a:xfrm>
            <a:off x="720000" y="258786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20550" y="144883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5"/>
          </p:nvPr>
        </p:nvSpPr>
        <p:spPr>
          <a:xfrm>
            <a:off x="320550" y="324780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4605277" y="141252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14"/>
          </p:nvPr>
        </p:nvSpPr>
        <p:spPr>
          <a:xfrm>
            <a:off x="4605277" y="3251131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36;p47"/>
          <p:cNvSpPr txBox="1">
            <a:spLocks/>
          </p:cNvSpPr>
          <p:nvPr/>
        </p:nvSpPr>
        <p:spPr>
          <a:xfrm>
            <a:off x="569071" y="185088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4" name="Google Shape;436;p47"/>
          <p:cNvSpPr txBox="1">
            <a:spLocks/>
          </p:cNvSpPr>
          <p:nvPr/>
        </p:nvSpPr>
        <p:spPr>
          <a:xfrm>
            <a:off x="1098349" y="1351624"/>
            <a:ext cx="34858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400" dirty="0" smtClean="0"/>
              <a:t>Реализация системы входа</a:t>
            </a:r>
            <a:r>
              <a:rPr lang="en-US" sz="2400" dirty="0" smtClean="0"/>
              <a:t>/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16" name="Google Shape;436;p47"/>
          <p:cNvSpPr txBox="1">
            <a:spLocks/>
          </p:cNvSpPr>
          <p:nvPr/>
        </p:nvSpPr>
        <p:spPr>
          <a:xfrm>
            <a:off x="5569100" y="1340980"/>
            <a:ext cx="357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000" dirty="0" smtClean="0"/>
              <a:t>Создание удобного и понятного интерфейса</a:t>
            </a:r>
            <a:endParaRPr lang="ru-RU" sz="2000" dirty="0"/>
          </a:p>
        </p:txBody>
      </p:sp>
      <p:sp>
        <p:nvSpPr>
          <p:cNvPr id="18" name="Google Shape;436;p47"/>
          <p:cNvSpPr txBox="1">
            <a:spLocks/>
          </p:cNvSpPr>
          <p:nvPr/>
        </p:nvSpPr>
        <p:spPr>
          <a:xfrm>
            <a:off x="1119450" y="3139955"/>
            <a:ext cx="35785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400" dirty="0" smtClean="0"/>
              <a:t>Добавление курсов</a:t>
            </a:r>
            <a:r>
              <a:rPr lang="en-US" sz="2400" dirty="0" smtClean="0"/>
              <a:t>, </a:t>
            </a:r>
            <a:r>
              <a:rPr lang="ru-RU" sz="2400" dirty="0" smtClean="0"/>
              <a:t>тем, задач, решений и своих решений</a:t>
            </a:r>
            <a:endParaRPr lang="ru-RU" sz="2400" dirty="0"/>
          </a:p>
        </p:txBody>
      </p:sp>
      <p:sp>
        <p:nvSpPr>
          <p:cNvPr id="20" name="Google Shape;436;p47"/>
          <p:cNvSpPr txBox="1">
            <a:spLocks/>
          </p:cNvSpPr>
          <p:nvPr/>
        </p:nvSpPr>
        <p:spPr>
          <a:xfrm>
            <a:off x="5502728" y="3108279"/>
            <a:ext cx="37076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300" dirty="0" smtClean="0"/>
              <a:t>Добавление сортировки, фильтрации, окна покупки решений и </a:t>
            </a:r>
            <a:r>
              <a:rPr lang="en-US" sz="2300" dirty="0" err="1" smtClean="0"/>
              <a:t>api</a:t>
            </a:r>
            <a:r>
              <a:rPr lang="en-US" sz="2300" dirty="0" smtClean="0"/>
              <a:t> </a:t>
            </a:r>
            <a:r>
              <a:rPr lang="ru-RU" sz="2300" dirty="0" smtClean="0"/>
              <a:t>для показа времени</a:t>
            </a:r>
            <a:endParaRPr lang="ru-RU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</a:rPr>
              <a:t>app.py – .</a:t>
            </a:r>
            <a:r>
              <a:rPr lang="en-US" dirty="0" err="1" smtClean="0">
                <a:solidFill>
                  <a:schemeClr val="dk1"/>
                </a:solidFill>
              </a:rPr>
              <a:t>py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файл отвечающий за главную страницу, а так же авторизацию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ru-RU" dirty="0" smtClean="0">
                <a:solidFill>
                  <a:schemeClr val="dk1"/>
                </a:solidFill>
              </a:rPr>
              <a:t>регистрацию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ru-RU" dirty="0" smtClean="0">
                <a:solidFill>
                  <a:schemeClr val="dk1"/>
                </a:solidFill>
              </a:rPr>
              <a:t>смену пароля</a:t>
            </a:r>
            <a:endParaRPr lang="en-US" dirty="0" smtClean="0">
              <a:solidFill>
                <a:schemeClr val="dk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dk1"/>
                </a:solidFill>
              </a:rPr>
              <a:t>fill_database</a:t>
            </a:r>
            <a:r>
              <a:rPr lang="ru-RU" dirty="0" smtClean="0">
                <a:solidFill>
                  <a:schemeClr val="dk1"/>
                </a:solidFill>
              </a:rPr>
              <a:t> – файл в котором создаются </a:t>
            </a:r>
            <a:r>
              <a:rPr lang="en-US" dirty="0" err="1" smtClean="0">
                <a:solidFill>
                  <a:schemeClr val="dk1"/>
                </a:solidFill>
              </a:rPr>
              <a:t>db</a:t>
            </a:r>
            <a:endParaRPr lang="en-US" dirty="0" smtClean="0">
              <a:solidFill>
                <a:schemeClr val="dk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1"/>
                </a:solidFill>
              </a:rPr>
              <a:t>u</a:t>
            </a:r>
            <a:r>
              <a:rPr lang="en-US" dirty="0" err="1" smtClean="0">
                <a:solidFill>
                  <a:schemeClr val="dk1"/>
                </a:solidFill>
              </a:rPr>
              <a:t>ser.db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materials.db</a:t>
            </a:r>
            <a:r>
              <a:rPr lang="ru-RU" dirty="0" smtClean="0">
                <a:solidFill>
                  <a:schemeClr val="dk1"/>
                </a:solidFill>
              </a:rPr>
              <a:t> – базы данных пользователей и материалов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-US" dirty="0" smtClean="0">
                <a:solidFill>
                  <a:schemeClr val="dk1"/>
                </a:solidFill>
              </a:rPr>
              <a:t>emplates – </a:t>
            </a:r>
            <a:r>
              <a:rPr lang="ru-RU" dirty="0" smtClean="0">
                <a:solidFill>
                  <a:schemeClr val="dk1"/>
                </a:solidFill>
              </a:rPr>
              <a:t>папка в которой хранятся </a:t>
            </a:r>
            <a:r>
              <a:rPr lang="en-US" dirty="0" smtClean="0">
                <a:solidFill>
                  <a:schemeClr val="dk1"/>
                </a:solidFill>
              </a:rPr>
              <a:t>html </a:t>
            </a:r>
            <a:r>
              <a:rPr lang="ru-RU" dirty="0" smtClean="0">
                <a:solidFill>
                  <a:schemeClr val="dk1"/>
                </a:solidFill>
              </a:rPr>
              <a:t>файлы для главной страницы</a:t>
            </a:r>
          </a:p>
          <a:p>
            <a:pPr marL="323850" lvl="0" indent="-1714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dirty="0" smtClean="0">
                <a:solidFill>
                  <a:schemeClr val="dk1"/>
                </a:solidFill>
              </a:rPr>
              <a:t>tatic – </a:t>
            </a:r>
            <a:r>
              <a:rPr lang="ru-RU" dirty="0" smtClean="0">
                <a:solidFill>
                  <a:schemeClr val="dk1"/>
                </a:solidFill>
              </a:rPr>
              <a:t>папка в которой храниться стили и скрипты для </a:t>
            </a:r>
            <a:r>
              <a:rPr lang="ru-RU" dirty="0">
                <a:solidFill>
                  <a:schemeClr val="dk1"/>
                </a:solidFill>
              </a:rPr>
              <a:t>главной </a:t>
            </a:r>
            <a:r>
              <a:rPr lang="ru-RU" dirty="0" smtClean="0">
                <a:solidFill>
                  <a:schemeClr val="dk1"/>
                </a:solidFill>
              </a:rPr>
              <a:t>страницы</a:t>
            </a:r>
          </a:p>
          <a:p>
            <a:pPr marL="323850" lvl="0" indent="-1714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dk1"/>
                </a:solidFill>
              </a:rPr>
              <a:t>industrial_course</a:t>
            </a:r>
            <a:r>
              <a:rPr lang="en-US" dirty="0" smtClean="0">
                <a:solidFill>
                  <a:schemeClr val="dk1"/>
                </a:solidFill>
              </a:rPr>
              <a:t> – </a:t>
            </a:r>
            <a:r>
              <a:rPr lang="ru-RU" dirty="0" smtClean="0">
                <a:solidFill>
                  <a:schemeClr val="dk1"/>
                </a:solidFill>
              </a:rPr>
              <a:t>папка где храниться вся информация о курсе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ru-RU" dirty="0" smtClean="0">
              <a:solidFill>
                <a:schemeClr val="dk1"/>
              </a:solidFill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37;p47"/>
          <p:cNvSpPr txBox="1">
            <a:spLocks/>
          </p:cNvSpPr>
          <p:nvPr/>
        </p:nvSpPr>
        <p:spPr>
          <a:xfrm>
            <a:off x="881086" y="2568305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industrial_routes.py - .</a:t>
            </a:r>
            <a:r>
              <a:rPr lang="en-US" sz="1200" dirty="0" err="1">
                <a:solidFill>
                  <a:schemeClr val="dk1"/>
                </a:solidFill>
              </a:rPr>
              <a:t>py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файл отвечающий за страницу </a:t>
            </a:r>
            <a:r>
              <a:rPr lang="ru-RU" sz="1200" dirty="0" smtClean="0">
                <a:solidFill>
                  <a:schemeClr val="dk1"/>
                </a:solidFill>
              </a:rPr>
              <a:t>курса</a:t>
            </a:r>
            <a:endParaRPr lang="ru-RU"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templates – </a:t>
            </a:r>
            <a:r>
              <a:rPr lang="ru-RU" sz="1200" dirty="0">
                <a:solidFill>
                  <a:schemeClr val="dk1"/>
                </a:solidFill>
              </a:rPr>
              <a:t>папка где хранятся </a:t>
            </a:r>
            <a:r>
              <a:rPr lang="en-US" sz="1200" dirty="0">
                <a:solidFill>
                  <a:schemeClr val="dk1"/>
                </a:solidFill>
              </a:rPr>
              <a:t>html </a:t>
            </a:r>
            <a:r>
              <a:rPr lang="ru-RU" sz="1200" dirty="0">
                <a:solidFill>
                  <a:schemeClr val="dk1"/>
                </a:solidFill>
              </a:rPr>
              <a:t>файлы для </a:t>
            </a:r>
            <a:r>
              <a:rPr lang="ru-RU" sz="1200" dirty="0" smtClean="0">
                <a:solidFill>
                  <a:schemeClr val="dk1"/>
                </a:solidFill>
              </a:rPr>
              <a:t>курса</a:t>
            </a:r>
            <a:endParaRPr lang="ru-RU"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static2 – </a:t>
            </a:r>
            <a:r>
              <a:rPr lang="ru-RU" sz="1200" dirty="0">
                <a:solidFill>
                  <a:schemeClr val="dk1"/>
                </a:solidFill>
              </a:rPr>
              <a:t>папка в которой храниться стили и скрипты для курса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Google Shape;436;p47"/>
          <p:cNvSpPr txBox="1">
            <a:spLocks/>
          </p:cNvSpPr>
          <p:nvPr/>
        </p:nvSpPr>
        <p:spPr>
          <a:xfrm>
            <a:off x="594573" y="238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Структура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719999" y="445025"/>
            <a:ext cx="63298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10" name="Google Shape;437;p47"/>
          <p:cNvSpPr txBox="1">
            <a:spLocks/>
          </p:cNvSpPr>
          <p:nvPr/>
        </p:nvSpPr>
        <p:spPr>
          <a:xfrm>
            <a:off x="719999" y="1760219"/>
            <a:ext cx="641516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datatime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77" y="1281748"/>
            <a:ext cx="6414046" cy="3474275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788824" y="168767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3" y="1279363"/>
            <a:ext cx="2201769" cy="15711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86" y="1279363"/>
            <a:ext cx="2486801" cy="29500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15" y="1279363"/>
            <a:ext cx="2269089" cy="2164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16" y="3559653"/>
            <a:ext cx="2269089" cy="1510854"/>
          </a:xfrm>
          <a:prstGeom prst="rect">
            <a:avLst/>
          </a:prstGeom>
        </p:spPr>
      </p:pic>
      <p:sp>
        <p:nvSpPr>
          <p:cNvPr id="9" name="Google Shape;436;p47"/>
          <p:cNvSpPr txBox="1">
            <a:spLocks/>
          </p:cNvSpPr>
          <p:nvPr/>
        </p:nvSpPr>
        <p:spPr>
          <a:xfrm>
            <a:off x="499091" y="-16009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Окно входа</a:t>
            </a:r>
            <a:r>
              <a:rPr lang="en-US" dirty="0" smtClean="0"/>
              <a:t>/</a:t>
            </a:r>
            <a:r>
              <a:rPr lang="ru-RU" dirty="0" smtClean="0"/>
              <a:t>регистрации</a:t>
            </a:r>
            <a:r>
              <a:rPr lang="en-US" dirty="0" smtClean="0"/>
              <a:t>/</a:t>
            </a:r>
            <a:r>
              <a:rPr lang="ru-RU" dirty="0" smtClean="0"/>
              <a:t>смены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Курс</a:t>
            </a:r>
            <a:r>
              <a:rPr lang="en-US" dirty="0" smtClean="0"/>
              <a:t>: “</a:t>
            </a:r>
            <a:r>
              <a:rPr lang="ru-RU" dirty="0" smtClean="0"/>
              <a:t>Основы промышленного программирования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15" y="1493383"/>
            <a:ext cx="6088046" cy="32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281</Words>
  <Application>Microsoft Office PowerPoint</Application>
  <PresentationFormat>Экран (16:9)</PresentationFormat>
  <Paragraphs>47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Playfair Display</vt:lpstr>
      <vt:lpstr>Abril Fatface</vt:lpstr>
      <vt:lpstr>Wingdings</vt:lpstr>
      <vt:lpstr>Nunito</vt:lpstr>
      <vt:lpstr>Roboto Condensed Light</vt:lpstr>
      <vt:lpstr>Elegant Lines Pitch Deck by Slidesgo</vt:lpstr>
      <vt:lpstr>Учебное Хранилище</vt:lpstr>
      <vt:lpstr>Презентация PowerPoint</vt:lpstr>
      <vt:lpstr>Презентация PowerPoint</vt:lpstr>
      <vt:lpstr>01.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Учебное Хранилище</dc:title>
  <dc:creator>Николай Метелкин</dc:creator>
  <cp:lastModifiedBy>Николай Метелкин</cp:lastModifiedBy>
  <cp:revision>9</cp:revision>
  <dcterms:modified xsi:type="dcterms:W3CDTF">2025-04-10T18:39:37Z</dcterms:modified>
</cp:coreProperties>
</file>