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EB57-8C0D-4CB8-A0EE-636254BB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CBCC3-6930-4741-8C89-F7B100339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FCB57-5E3B-49C0-B0F7-9A425B15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9CD7-E0B3-4A8D-969D-A21286E0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F91D-0213-496E-8090-55863D60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0F6A-0DF1-4574-9D28-F9EE834F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2DFE0-C0AB-48CF-A116-A3D3BBCF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7B87-F1BE-4004-872E-DACD9253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8DE3-9C8C-4820-871F-E2DCE524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3860-E255-4879-A21E-9699F036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7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10AC7-4E42-4293-B4E8-77F535C2E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5345-2B31-489F-BF7F-CDF250956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F93E-5FED-47D6-A4F6-E4A16109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557C-3358-4F19-968B-3D9548B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09C5-DD20-4E16-9A62-7AB7263B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6FA3-BD3E-422B-8242-8602E89F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3E4E-7E0E-42BB-924C-742BBAB7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C1C7-98A0-4CD0-91C5-61ABCBCB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A79D-8F61-4A84-8F20-0414B692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CCB6-C9BD-437F-B00E-90EF5577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342C-28E5-417C-A86D-217B5D4F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DFF82-2BD5-4320-9DEB-E8C947A5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FEB3-3857-41B0-B81A-9945A60D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2522-A7CD-4B7F-8EA1-E4587F3F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5472-B2C1-418C-BFB4-2270B5D4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4BBD-E3C9-44D2-9686-F766A018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47FB-614E-495A-B8B2-AB86736CA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A0D67-D645-47D1-A5D6-D5819585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25C5-3D72-4744-B103-EACE147F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79C46-E03A-4532-A900-A2ACC0DD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6C5AA-8CF7-4D3E-99DE-746BED9E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020-363D-4B04-9D74-A60F7B04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4150-2E54-4129-833C-984EB482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3FC59-A139-4DA5-BEA6-33B672D7D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BACBE-0583-4517-9286-E1AA2D21E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4F98F-6C62-4C8D-9664-4C1750DD1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0FCDF-D30E-40A1-A3F2-36A841C5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192BE-2C5E-4301-969D-23C1D0D7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72CC3-491E-44AF-9EC1-EDDD76F4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DC92-2924-4667-AFCA-145958E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F6CF8-C06C-4939-8458-C4FC410A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8B5CE-7647-42AB-B206-ED1671A6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BCA9A-8541-496A-9377-C79F8CC1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F33E4-FAB7-4A63-858B-FB95E8A4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DA6AF-A57E-4458-8619-33E9AFFA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3DEF-A02B-4BC6-ABA8-3DDDBADE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F349-EEF5-4907-9CED-AEF64CE8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CD24-1A4E-42BE-8D6C-5B6D3CFF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3B7D-BEAA-4A22-A805-0B07AD58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EEBC-B08D-4368-945E-CE0C2A7A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9069-EF37-44F6-A40B-52F79D7E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D65CF-E636-4BFB-AAE5-E59D5BCF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0E00-3C1B-40CA-A8E5-2928B369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9793F-DDE5-49CB-80C9-89D308170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1B59B-8DAE-49D6-8704-3E833094F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F2E48-4B50-410D-BF5E-D2BCFE54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36959-7AD8-436A-AB06-80ABAE09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78CB-7DCC-40A5-87AD-A724AB6E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7CAB6-D00D-48CE-AD07-C36BA1F9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9F5E-28BF-41E3-914A-B68E97EB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3859-4608-46D7-85A2-06E2345D6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DAF0-C2E0-48D4-B5BD-99BE2BC5BD5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EACDB-9A9D-45D8-820F-A6733E28E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D8CE-0F9D-46C5-9302-A6FD1C71E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F14C-C29C-4BDA-BD8A-82CF299C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9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C232EE-D3A8-4476-AB27-26F9FD8E6D86}"/>
              </a:ext>
            </a:extLst>
          </p:cNvPr>
          <p:cNvSpPr/>
          <p:nvPr/>
        </p:nvSpPr>
        <p:spPr>
          <a:xfrm>
            <a:off x="6042720" y="3245532"/>
            <a:ext cx="5017604" cy="3321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Solvers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C177AA-379C-48C7-AD07-3F29D937F98D}"/>
              </a:ext>
            </a:extLst>
          </p:cNvPr>
          <p:cNvSpPr/>
          <p:nvPr/>
        </p:nvSpPr>
        <p:spPr>
          <a:xfrm>
            <a:off x="6399785" y="3761725"/>
            <a:ext cx="1893405" cy="78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B71F0A-6101-438F-8ED2-3E40486740FA}"/>
              </a:ext>
            </a:extLst>
          </p:cNvPr>
          <p:cNvSpPr/>
          <p:nvPr/>
        </p:nvSpPr>
        <p:spPr>
          <a:xfrm>
            <a:off x="6399785" y="4784246"/>
            <a:ext cx="1893405" cy="78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NLSat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C2383-8ACE-462A-9854-4311C9469EFE}"/>
              </a:ext>
            </a:extLst>
          </p:cNvPr>
          <p:cNvSpPr/>
          <p:nvPr/>
        </p:nvSpPr>
        <p:spPr>
          <a:xfrm>
            <a:off x="8838184" y="4789995"/>
            <a:ext cx="1893405" cy="78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SAT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AA8530-BFDD-4CF0-A5CE-99B626F35A04}"/>
              </a:ext>
            </a:extLst>
          </p:cNvPr>
          <p:cNvSpPr/>
          <p:nvPr/>
        </p:nvSpPr>
        <p:spPr>
          <a:xfrm>
            <a:off x="2161945" y="4486631"/>
            <a:ext cx="1893405" cy="78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F3998F-AFBC-4436-89C5-B1764EB5F4C4}"/>
              </a:ext>
            </a:extLst>
          </p:cNvPr>
          <p:cNvSpPr/>
          <p:nvPr/>
        </p:nvSpPr>
        <p:spPr>
          <a:xfrm>
            <a:off x="8838185" y="3781603"/>
            <a:ext cx="1893405" cy="78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Fixedpoint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79FD5-0FD1-431C-8A9E-610ED91838BC}"/>
              </a:ext>
            </a:extLst>
          </p:cNvPr>
          <p:cNvSpPr/>
          <p:nvPr/>
        </p:nvSpPr>
        <p:spPr>
          <a:xfrm>
            <a:off x="2807214" y="1635807"/>
            <a:ext cx="487068" cy="439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3573CE-34DA-4FFC-B5C7-ADB1F32BFC41}"/>
              </a:ext>
            </a:extLst>
          </p:cNvPr>
          <p:cNvSpPr/>
          <p:nvPr/>
        </p:nvSpPr>
        <p:spPr>
          <a:xfrm>
            <a:off x="1494108" y="710602"/>
            <a:ext cx="3113281" cy="5950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 Python </a:t>
            </a:r>
            <a:r>
              <a:rPr lang="en-US" dirty="0" err="1"/>
              <a:t>.Net</a:t>
            </a:r>
            <a:r>
              <a:rPr lang="en-US" dirty="0"/>
              <a:t> Java </a:t>
            </a:r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E60BD4-12CA-47B3-843A-E5A349BBCFA0}"/>
              </a:ext>
            </a:extLst>
          </p:cNvPr>
          <p:cNvSpPr/>
          <p:nvPr/>
        </p:nvSpPr>
        <p:spPr>
          <a:xfrm>
            <a:off x="2285248" y="2322237"/>
            <a:ext cx="1601349" cy="5950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SMTLIB2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E0D6F1-0E85-474C-BA6F-E08A515FC6DD}"/>
              </a:ext>
            </a:extLst>
          </p:cNvPr>
          <p:cNvSpPr/>
          <p:nvPr/>
        </p:nvSpPr>
        <p:spPr>
          <a:xfrm>
            <a:off x="6080261" y="710602"/>
            <a:ext cx="4980063" cy="2343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Tactics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A7C4B1-8A3E-4D29-9AA1-D0DE72E166F4}"/>
              </a:ext>
            </a:extLst>
          </p:cNvPr>
          <p:cNvSpPr/>
          <p:nvPr/>
        </p:nvSpPr>
        <p:spPr>
          <a:xfrm>
            <a:off x="7667023" y="5709574"/>
            <a:ext cx="1893405" cy="78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QSAT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E824BD-83A9-4E5E-A62E-EDC960953BB2}"/>
              </a:ext>
            </a:extLst>
          </p:cNvPr>
          <p:cNvSpPr/>
          <p:nvPr/>
        </p:nvSpPr>
        <p:spPr>
          <a:xfrm>
            <a:off x="6309633" y="1175234"/>
            <a:ext cx="1893405" cy="78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E19493-F51A-4D6F-8259-A9E801121A9D}"/>
              </a:ext>
            </a:extLst>
          </p:cNvPr>
          <p:cNvSpPr/>
          <p:nvPr/>
        </p:nvSpPr>
        <p:spPr>
          <a:xfrm>
            <a:off x="6278715" y="2083190"/>
            <a:ext cx="4589722" cy="78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Tacticals</a:t>
            </a:r>
            <a:r>
              <a:rPr lang="en-US" dirty="0"/>
              <a:t>: Then, Or, Probe, Parallel Or/Then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8E1F60-F145-4198-8E96-21B2C71A28BE}"/>
              </a:ext>
            </a:extLst>
          </p:cNvPr>
          <p:cNvSpPr/>
          <p:nvPr/>
        </p:nvSpPr>
        <p:spPr>
          <a:xfrm>
            <a:off x="8975032" y="1175234"/>
            <a:ext cx="1893405" cy="780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Cube &amp; Conquer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7181283-865D-4EFC-80F7-84603862F831}"/>
              </a:ext>
            </a:extLst>
          </p:cNvPr>
          <p:cNvSpPr/>
          <p:nvPr/>
        </p:nvSpPr>
        <p:spPr>
          <a:xfrm>
            <a:off x="4370525" y="1565345"/>
            <a:ext cx="1312506" cy="655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EAF6F71-AE40-4FD0-8B89-D0BB0198F910}"/>
              </a:ext>
            </a:extLst>
          </p:cNvPr>
          <p:cNvSpPr/>
          <p:nvPr/>
        </p:nvSpPr>
        <p:spPr>
          <a:xfrm rot="10800000">
            <a:off x="4370526" y="4518793"/>
            <a:ext cx="1312506" cy="655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ADDAD70-D1C4-4A8E-ADF5-18F28C9412D1}"/>
              </a:ext>
            </a:extLst>
          </p:cNvPr>
          <p:cNvSpPr/>
          <p:nvPr/>
        </p:nvSpPr>
        <p:spPr>
          <a:xfrm rot="5400000">
            <a:off x="2576208" y="3374201"/>
            <a:ext cx="1064878" cy="655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A15FF38-B5F6-463F-95D2-C7577477D852}"/>
              </a:ext>
            </a:extLst>
          </p:cNvPr>
          <p:cNvSpPr/>
          <p:nvPr/>
        </p:nvSpPr>
        <p:spPr>
          <a:xfrm rot="2383307">
            <a:off x="4318584" y="3092732"/>
            <a:ext cx="1416390" cy="655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2FF7531-79BD-4652-AC81-1DDEEE601724}"/>
              </a:ext>
            </a:extLst>
          </p:cNvPr>
          <p:cNvSpPr/>
          <p:nvPr/>
        </p:nvSpPr>
        <p:spPr>
          <a:xfrm rot="5400000">
            <a:off x="2894871" y="1355873"/>
            <a:ext cx="316471" cy="23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D68856-0B72-4D49-9ED2-33AD5AFD86AB}"/>
              </a:ext>
            </a:extLst>
          </p:cNvPr>
          <p:cNvSpPr/>
          <p:nvPr/>
        </p:nvSpPr>
        <p:spPr>
          <a:xfrm>
            <a:off x="8680765" y="664766"/>
            <a:ext cx="2780522" cy="5528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Theories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AC151B-CC43-4CC3-9501-1240CF6B98A1}"/>
              </a:ext>
            </a:extLst>
          </p:cNvPr>
          <p:cNvSpPr/>
          <p:nvPr/>
        </p:nvSpPr>
        <p:spPr>
          <a:xfrm>
            <a:off x="9111882" y="1354425"/>
            <a:ext cx="1893405" cy="654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Arithmetic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0A12FE-52F8-4522-9CDA-BDDB798B4C20}"/>
              </a:ext>
            </a:extLst>
          </p:cNvPr>
          <p:cNvSpPr/>
          <p:nvPr/>
        </p:nvSpPr>
        <p:spPr>
          <a:xfrm>
            <a:off x="9111882" y="2266246"/>
            <a:ext cx="1893405" cy="623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FF91CF-F79D-4E74-9200-6EF4905AC697}"/>
              </a:ext>
            </a:extLst>
          </p:cNvPr>
          <p:cNvSpPr/>
          <p:nvPr/>
        </p:nvSpPr>
        <p:spPr>
          <a:xfrm>
            <a:off x="9111882" y="3147527"/>
            <a:ext cx="1893405" cy="673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Bit-vectors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61BA5D-E690-4110-9F33-24DA79DAD643}"/>
              </a:ext>
            </a:extLst>
          </p:cNvPr>
          <p:cNvSpPr/>
          <p:nvPr/>
        </p:nvSpPr>
        <p:spPr>
          <a:xfrm>
            <a:off x="9133655" y="4144902"/>
            <a:ext cx="1893405" cy="673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72F5D5-1E1A-4C86-8468-915BDA6AAD8F}"/>
              </a:ext>
            </a:extLst>
          </p:cNvPr>
          <p:cNvSpPr/>
          <p:nvPr/>
        </p:nvSpPr>
        <p:spPr>
          <a:xfrm>
            <a:off x="9152315" y="5150407"/>
            <a:ext cx="1893405" cy="788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Strings</a:t>
            </a:r>
          </a:p>
          <a:p>
            <a:pPr algn="ctr"/>
            <a:r>
              <a:rPr lang="en-US" dirty="0"/>
              <a:t>Sequences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1C578C-99D1-493E-BFC1-1F0EDBB4FB42}"/>
              </a:ext>
            </a:extLst>
          </p:cNvPr>
          <p:cNvSpPr/>
          <p:nvPr/>
        </p:nvSpPr>
        <p:spPr>
          <a:xfrm>
            <a:off x="5996473" y="2681877"/>
            <a:ext cx="1829586" cy="1451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EUF + SAT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0A25F6-1F25-4C15-89F3-47135B99B8AB}"/>
              </a:ext>
            </a:extLst>
          </p:cNvPr>
          <p:cNvSpPr/>
          <p:nvPr/>
        </p:nvSpPr>
        <p:spPr>
          <a:xfrm>
            <a:off x="5964564" y="664766"/>
            <a:ext cx="1893405" cy="12114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E-matching based</a:t>
            </a:r>
          </a:p>
          <a:p>
            <a:pPr algn="ctr"/>
            <a:r>
              <a:rPr lang="en-US" dirty="0"/>
              <a:t>Quantifier instantiation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9315DA-FE01-447D-984F-B369A3C20AE6}"/>
              </a:ext>
            </a:extLst>
          </p:cNvPr>
          <p:cNvSpPr/>
          <p:nvPr/>
        </p:nvSpPr>
        <p:spPr>
          <a:xfrm>
            <a:off x="5964564" y="4939006"/>
            <a:ext cx="1893405" cy="12114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based</a:t>
            </a:r>
          </a:p>
          <a:p>
            <a:pPr algn="ctr"/>
            <a:r>
              <a:rPr lang="en-US" dirty="0"/>
              <a:t>Quantifier instantiation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A759DBAD-8042-4D8E-8C64-8F1C3722B11D}"/>
              </a:ext>
            </a:extLst>
          </p:cNvPr>
          <p:cNvSpPr/>
          <p:nvPr/>
        </p:nvSpPr>
        <p:spPr>
          <a:xfrm>
            <a:off x="6702882" y="1876213"/>
            <a:ext cx="416768" cy="805664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87A8F190-E257-4E7A-9DC3-79BF44FA9ED9}"/>
              </a:ext>
            </a:extLst>
          </p:cNvPr>
          <p:cNvSpPr/>
          <p:nvPr/>
        </p:nvSpPr>
        <p:spPr>
          <a:xfrm>
            <a:off x="6701915" y="4144902"/>
            <a:ext cx="416768" cy="805664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8617BA00-01D4-4B2D-A1B1-42814C921E65}"/>
              </a:ext>
            </a:extLst>
          </p:cNvPr>
          <p:cNvSpPr/>
          <p:nvPr/>
        </p:nvSpPr>
        <p:spPr>
          <a:xfrm rot="16200000">
            <a:off x="8042965" y="2978193"/>
            <a:ext cx="416768" cy="85883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B2F25C-C18A-4CDA-B16A-6BB4E3FA0FFD}"/>
              </a:ext>
            </a:extLst>
          </p:cNvPr>
          <p:cNvSpPr/>
          <p:nvPr/>
        </p:nvSpPr>
        <p:spPr>
          <a:xfrm>
            <a:off x="5223442" y="1266894"/>
            <a:ext cx="2336416" cy="957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</a:t>
            </a:r>
          </a:p>
          <a:p>
            <a:pPr algn="ctr"/>
            <a:r>
              <a:rPr lang="en-US" dirty="0"/>
              <a:t>CDCL Core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EFA76D-57DA-40C5-BA5A-66607AFCD52B}"/>
              </a:ext>
            </a:extLst>
          </p:cNvPr>
          <p:cNvSpPr/>
          <p:nvPr/>
        </p:nvSpPr>
        <p:spPr>
          <a:xfrm>
            <a:off x="8541810" y="1208884"/>
            <a:ext cx="3221464" cy="4505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Boolean Theories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21D511-EC76-41AF-9BC1-E17B30161A86}"/>
              </a:ext>
            </a:extLst>
          </p:cNvPr>
          <p:cNvSpPr/>
          <p:nvPr/>
        </p:nvSpPr>
        <p:spPr>
          <a:xfrm>
            <a:off x="9048015" y="2130831"/>
            <a:ext cx="2158148" cy="779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Cardinalities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1204E8-DF0B-4096-8890-40A7E4274055}"/>
              </a:ext>
            </a:extLst>
          </p:cNvPr>
          <p:cNvSpPr/>
          <p:nvPr/>
        </p:nvSpPr>
        <p:spPr>
          <a:xfrm>
            <a:off x="9007043" y="3337054"/>
            <a:ext cx="2199120" cy="7745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Pseudo-Booleans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4ADCC3-A064-4475-B4FA-EC0DC9B3D2BD}"/>
              </a:ext>
            </a:extLst>
          </p:cNvPr>
          <p:cNvSpPr/>
          <p:nvPr/>
        </p:nvSpPr>
        <p:spPr>
          <a:xfrm>
            <a:off x="9007043" y="4451737"/>
            <a:ext cx="2199120" cy="855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Xor</a:t>
            </a:r>
            <a:r>
              <a:rPr lang="en-US" dirty="0"/>
              <a:t> Resolver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5AC5738-898E-4AE4-B942-FA23AF4D0084}"/>
              </a:ext>
            </a:extLst>
          </p:cNvPr>
          <p:cNvSpPr/>
          <p:nvPr/>
        </p:nvSpPr>
        <p:spPr>
          <a:xfrm rot="16200000">
            <a:off x="7746564" y="1335583"/>
            <a:ext cx="596355" cy="994140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04B16F-D3C4-423C-9286-9F35AFD94705}"/>
              </a:ext>
            </a:extLst>
          </p:cNvPr>
          <p:cNvSpPr/>
          <p:nvPr/>
        </p:nvSpPr>
        <p:spPr>
          <a:xfrm>
            <a:off x="838704" y="1186712"/>
            <a:ext cx="3359406" cy="45276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Co-processors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E69103-A149-4716-9D16-D24ED7ABF56E}"/>
              </a:ext>
            </a:extLst>
          </p:cNvPr>
          <p:cNvSpPr/>
          <p:nvPr/>
        </p:nvSpPr>
        <p:spPr>
          <a:xfrm>
            <a:off x="1228305" y="2130831"/>
            <a:ext cx="2287597" cy="85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Walk-sat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8304EB-70E3-4B62-9699-945BE1F36F9C}"/>
              </a:ext>
            </a:extLst>
          </p:cNvPr>
          <p:cNvSpPr/>
          <p:nvPr/>
        </p:nvSpPr>
        <p:spPr>
          <a:xfrm>
            <a:off x="1281251" y="3301190"/>
            <a:ext cx="2287597" cy="810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Unit-walk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78CDE3-0AB9-44D2-9828-837B40111EB2}"/>
              </a:ext>
            </a:extLst>
          </p:cNvPr>
          <p:cNvSpPr/>
          <p:nvPr/>
        </p:nvSpPr>
        <p:spPr>
          <a:xfrm>
            <a:off x="1274648" y="4431865"/>
            <a:ext cx="2287597" cy="875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Lookahead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06BB95E2-F637-4C07-B3B9-33936D271836}"/>
              </a:ext>
            </a:extLst>
          </p:cNvPr>
          <p:cNvSpPr/>
          <p:nvPr/>
        </p:nvSpPr>
        <p:spPr>
          <a:xfrm rot="16200000">
            <a:off x="4407677" y="1315063"/>
            <a:ext cx="596354" cy="1035181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FAD55-0703-49D0-A446-120A91B83B57}"/>
              </a:ext>
            </a:extLst>
          </p:cNvPr>
          <p:cNvSpPr/>
          <p:nvPr/>
        </p:nvSpPr>
        <p:spPr>
          <a:xfrm>
            <a:off x="4704313" y="2763442"/>
            <a:ext cx="3359406" cy="2928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In-processing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1A02DA-E474-489B-8D93-5AA5AED84379}"/>
              </a:ext>
            </a:extLst>
          </p:cNvPr>
          <p:cNvSpPr/>
          <p:nvPr/>
        </p:nvSpPr>
        <p:spPr>
          <a:xfrm>
            <a:off x="5180063" y="3374812"/>
            <a:ext cx="2553592" cy="7368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Blocked, Covered Clause Elimination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C4B659-1B29-4FF8-84D6-7DAA2E5EF113}"/>
              </a:ext>
            </a:extLst>
          </p:cNvPr>
          <p:cNvSpPr/>
          <p:nvPr/>
        </p:nvSpPr>
        <p:spPr>
          <a:xfrm>
            <a:off x="5180060" y="4337810"/>
            <a:ext cx="2553591" cy="5268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 Elimination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3EF9B2-7410-4750-B35F-84EE735D1DA5}"/>
              </a:ext>
            </a:extLst>
          </p:cNvPr>
          <p:cNvSpPr/>
          <p:nvPr/>
        </p:nvSpPr>
        <p:spPr>
          <a:xfrm>
            <a:off x="5180061" y="5037387"/>
            <a:ext cx="2553590" cy="4598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Subsumption</a:t>
            </a:r>
            <a:r>
              <a:rPr lang="en-US" dirty="0"/>
              <a:t>, …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DBBCC261-641F-4096-8C9A-8549BA290AB0}"/>
              </a:ext>
            </a:extLst>
          </p:cNvPr>
          <p:cNvSpPr/>
          <p:nvPr/>
        </p:nvSpPr>
        <p:spPr>
          <a:xfrm>
            <a:off x="6203305" y="2221096"/>
            <a:ext cx="376690" cy="54234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6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78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Nikolaj Bjorner</dc:creator>
  <cp:lastModifiedBy>Nikolaj Bjorner</cp:lastModifiedBy>
  <cp:revision>18</cp:revision>
  <dcterms:created xsi:type="dcterms:W3CDTF">2018-09-24T22:58:32Z</dcterms:created>
  <dcterms:modified xsi:type="dcterms:W3CDTF">2018-10-02T21:01:35Z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nbjorner@microsoft.com</vt:lpwstr>
  </property>
  <property fmtid="{D5CDD505-2E9C-101B-9397-08002B2CF9AE}" pid="5" name="MSIP_Label_f42aa342-8706-4288-bd11-ebb85995028c_SetDate">
    <vt:lpwstr>2018-09-24T23:00:18.3159887Z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