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1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9" r:id="rId5"/>
    <p:sldLayoutId id="2147483733" r:id="rId6"/>
    <p:sldLayoutId id="2147483734" r:id="rId7"/>
    <p:sldLayoutId id="2147483735" r:id="rId8"/>
    <p:sldLayoutId id="2147483738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etninja.co.uk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DB017-49A5-46D0-88CC-C341459BC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12D0B56-F0CC-4405-9E3B-D8215FBC0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sk-SK" sz="5400" dirty="0">
                <a:solidFill>
                  <a:schemeClr val="tx1"/>
                </a:solidFill>
              </a:rPr>
              <a:t>Zdroje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1434C1-99F6-43C6-BB81-9FD3B12A3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sk-SK" dirty="0"/>
              <a:t>Nikolaj Kniha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0860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2D0F8B-8375-4B99-B48F-3627C20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/>
              <a:t>Jupyter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44166D-DCEB-4AD6-B26D-50719286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I</a:t>
            </a:r>
            <a:r>
              <a:rPr lang="en-US" sz="2400" dirty="0" err="1"/>
              <a:t>nteractive</a:t>
            </a:r>
            <a:r>
              <a:rPr lang="en-US" sz="2400" dirty="0"/>
              <a:t> computing environment and Python </a:t>
            </a:r>
            <a:r>
              <a:rPr lang="sk-SK" sz="2400" dirty="0"/>
              <a:t>web server</a:t>
            </a:r>
            <a:r>
              <a:rPr lang="en-US" sz="2400" dirty="0"/>
              <a:t>, providing a browser-based </a:t>
            </a:r>
            <a:r>
              <a:rPr lang="sk-SK" sz="2400" dirty="0"/>
              <a:t>UI</a:t>
            </a:r>
          </a:p>
          <a:p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>
                <a:hlinkClick r:id="rId2"/>
              </a:rPr>
              <a:t>https://jupyter.org/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4777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5E3AC-8410-4C84-8432-38DE529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9157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879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CCD1F-2FCD-4800-B5E0-C5478578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192"/>
            <a:ext cx="10058400" cy="1156995"/>
          </a:xfrm>
        </p:spPr>
        <p:txBody>
          <a:bodyPr>
            <a:normAutofit/>
          </a:bodyPr>
          <a:lstStyle/>
          <a:p>
            <a:r>
              <a:rPr lang="sk-SK" sz="4800" b="1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75C80E-77D9-48D6-8667-9EF7B0C5E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4073"/>
            <a:ext cx="10058400" cy="383501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- </a:t>
            </a:r>
            <a:r>
              <a:rPr lang="sk-SK" dirty="0" err="1"/>
              <a:t>React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React-Redux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Bootstrap</a:t>
            </a:r>
            <a:endParaRPr lang="sk-SK" dirty="0"/>
          </a:p>
          <a:p>
            <a:r>
              <a:rPr lang="sk-SK" dirty="0"/>
              <a:t>- Node.js</a:t>
            </a:r>
          </a:p>
          <a:p>
            <a:r>
              <a:rPr lang="sk-SK" dirty="0"/>
              <a:t>- Express.js</a:t>
            </a:r>
          </a:p>
          <a:p>
            <a:r>
              <a:rPr lang="sk-SK" dirty="0"/>
              <a:t>- Git</a:t>
            </a:r>
          </a:p>
          <a:p>
            <a:r>
              <a:rPr lang="sk-SK" dirty="0"/>
              <a:t>- </a:t>
            </a:r>
            <a:r>
              <a:rPr lang="sk-SK" dirty="0" err="1"/>
              <a:t>Firebase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Jupyter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033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BBBE88-D30C-4347-828C-9C5F04CE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/>
              <a:t>React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5530D1-EACA-4022-8966-7FA81797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- </a:t>
            </a:r>
            <a:r>
              <a:rPr lang="en-US" sz="2400" dirty="0"/>
              <a:t>A JavaScript library for building user interfaces</a:t>
            </a: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- </a:t>
            </a:r>
            <a:r>
              <a:rPr lang="sk-SK" sz="2400" dirty="0">
                <a:hlinkClick r:id="rId2"/>
              </a:rPr>
              <a:t>https://reactjs.org/</a:t>
            </a:r>
            <a:endParaRPr lang="sk-SK" sz="2400" dirty="0"/>
          </a:p>
          <a:p>
            <a:pPr marL="0" indent="0">
              <a:buNone/>
            </a:pPr>
            <a:r>
              <a:rPr lang="sk-SK" sz="2400" dirty="0"/>
              <a:t>- </a:t>
            </a:r>
            <a:r>
              <a:rPr lang="sk-SK" sz="2400" u="sng" dirty="0">
                <a:hlinkClick r:id="rId3"/>
              </a:rPr>
              <a:t>https://www.thenetninja.co.uk/</a:t>
            </a:r>
            <a:endParaRPr lang="sk-SK" sz="2400" dirty="0"/>
          </a:p>
          <a:p>
            <a:pPr marL="0" indent="0">
              <a:buNone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4299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904FD-4E3F-4A54-8437-4A431AF5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/>
              <a:t>Redux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46C034-E751-4863-A6D9-FB90E98E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</a:t>
            </a:r>
            <a:r>
              <a:rPr lang="en-US" sz="2400" dirty="0"/>
              <a:t>A predictable state container for JavaScript apps.</a:t>
            </a:r>
            <a:endParaRPr lang="sk-SK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sk-SK" sz="2400" dirty="0">
                <a:hlinkClick r:id="rId2"/>
              </a:rPr>
              <a:t>- https://redux.js.org/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68953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CBD38-1DBD-4FFC-9F25-F563FE67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/>
              <a:t>Bootstrap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7954BC-81AF-46D4-A13B-6A70EEFA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O</a:t>
            </a:r>
            <a:r>
              <a:rPr lang="en-US" sz="2400" dirty="0"/>
              <a:t>pen source toolkit for developing with HTML, CSS, and JS.</a:t>
            </a: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>
                <a:hlinkClick r:id="rId2"/>
              </a:rPr>
              <a:t>https://getbootstrap.com/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880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4052A4-6B9D-4D56-9D46-9173890F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b="1" dirty="0"/>
              <a:t>Node</a:t>
            </a:r>
            <a:r>
              <a:rPr lang="sk-SK" b="1" dirty="0"/>
              <a:t>.js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8F9B31-8136-4FFC-A32F-C4977A63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 err="1"/>
              <a:t>Asynchronous</a:t>
            </a:r>
            <a:r>
              <a:rPr lang="sk-SK" sz="2400" dirty="0"/>
              <a:t> event-</a:t>
            </a:r>
            <a:r>
              <a:rPr lang="sk-SK" sz="2400" dirty="0" err="1"/>
              <a:t>driven</a:t>
            </a:r>
            <a:r>
              <a:rPr lang="sk-SK" sz="2400" dirty="0"/>
              <a:t> JavaScript </a:t>
            </a:r>
            <a:r>
              <a:rPr lang="sk-SK" sz="2400" dirty="0" err="1"/>
              <a:t>runtime</a:t>
            </a:r>
            <a:r>
              <a:rPr lang="sk-SK" sz="2400" dirty="0"/>
              <a:t> </a:t>
            </a:r>
            <a:r>
              <a:rPr lang="en-US" sz="2400" dirty="0"/>
              <a:t>designed to build scalable network applications</a:t>
            </a: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>
                <a:hlinkClick r:id="rId2"/>
              </a:rPr>
              <a:t>https://nodejs.org/en/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88161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62078-905A-4645-9325-C79BE679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Express.js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FA299-821E-4260-823D-E655A940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</a:t>
            </a:r>
            <a:r>
              <a:rPr lang="en-US" sz="2400" dirty="0"/>
              <a:t>Fast, unopinionated, minimalist web framework for </a:t>
            </a:r>
            <a:r>
              <a:rPr lang="sk-SK" sz="2400" dirty="0"/>
              <a:t>Node.js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- </a:t>
            </a:r>
            <a:r>
              <a:rPr lang="sk-SK" sz="2400" u="sng" dirty="0">
                <a:hlinkClick r:id="rId2"/>
              </a:rPr>
              <a:t>https://expressjs.com/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990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E643CB-C41C-489A-8C73-F3A75739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Git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FC566DD-D590-4592-B6C9-1BA98DB3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 err="1"/>
              <a:t>Open</a:t>
            </a:r>
            <a:r>
              <a:rPr lang="sk-SK" sz="2400" dirty="0"/>
              <a:t> </a:t>
            </a:r>
            <a:r>
              <a:rPr lang="sk-SK" sz="2400" dirty="0" err="1"/>
              <a:t>source</a:t>
            </a:r>
            <a:r>
              <a:rPr lang="sk-SK" sz="2400" dirty="0"/>
              <a:t> </a:t>
            </a:r>
            <a:r>
              <a:rPr lang="en-US" sz="2400" dirty="0"/>
              <a:t>distributed version control system</a:t>
            </a: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>
                <a:hlinkClick r:id="rId2"/>
              </a:rPr>
              <a:t>https://git-scm.com/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2385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76221-0F0A-435E-BD95-CF554F08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dirty="0" err="1"/>
              <a:t>Firebase</a:t>
            </a:r>
            <a:endParaRPr lang="sk-SK" sz="48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CB47CE-7ECA-45AD-9959-EB98C8D0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/>
          </a:p>
          <a:p>
            <a:r>
              <a:rPr lang="sk-SK" sz="2400" dirty="0"/>
              <a:t>- Mobile</a:t>
            </a:r>
            <a:r>
              <a:rPr lang="en-US" sz="2400" dirty="0"/>
              <a:t> and </a:t>
            </a:r>
            <a:r>
              <a:rPr lang="sk-SK" sz="2400" dirty="0"/>
              <a:t>web </a:t>
            </a:r>
            <a:r>
              <a:rPr lang="sk-SK" sz="2400" dirty="0" err="1"/>
              <a:t>application</a:t>
            </a:r>
            <a:r>
              <a:rPr lang="sk-SK" sz="2400" dirty="0"/>
              <a:t> </a:t>
            </a:r>
            <a:r>
              <a:rPr lang="en-US" sz="2400" dirty="0"/>
              <a:t>development platform</a:t>
            </a:r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- </a:t>
            </a:r>
            <a:r>
              <a:rPr lang="sk-SK" sz="2400" dirty="0">
                <a:hlinkClick r:id="rId2"/>
              </a:rPr>
              <a:t>https://firebase.google.com/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320424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195</Words>
  <Application>Microsoft Office PowerPoint</Application>
  <PresentationFormat>Širokouhlá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Calibri</vt:lpstr>
      <vt:lpstr>RetrospectVTI</vt:lpstr>
      <vt:lpstr>Zdroje</vt:lpstr>
      <vt:lpstr>Obsah</vt:lpstr>
      <vt:lpstr>React</vt:lpstr>
      <vt:lpstr>Redux</vt:lpstr>
      <vt:lpstr>Bootstrap</vt:lpstr>
      <vt:lpstr>Node.js</vt:lpstr>
      <vt:lpstr>Express.js</vt:lpstr>
      <vt:lpstr>Git</vt:lpstr>
      <vt:lpstr>Firebase</vt:lpstr>
      <vt:lpstr>Jupyter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Zdroje</dc:title>
  <dc:creator>Kniha Nikolaj</dc:creator>
  <cp:lastModifiedBy>Kniha Nikolaj</cp:lastModifiedBy>
  <cp:revision>8</cp:revision>
  <dcterms:created xsi:type="dcterms:W3CDTF">2019-11-25T16:44:25Z</dcterms:created>
  <dcterms:modified xsi:type="dcterms:W3CDTF">2019-11-25T17:25:30Z</dcterms:modified>
</cp:coreProperties>
</file>